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0"/>
  </p:notesMasterIdLst>
  <p:handoutMasterIdLst>
    <p:handoutMasterId r:id="rId11"/>
  </p:handoutMasterIdLst>
  <p:sldIdLst>
    <p:sldId id="256" r:id="rId5"/>
    <p:sldId id="2149" r:id="rId6"/>
    <p:sldId id="2222" r:id="rId7"/>
    <p:sldId id="2147376018" r:id="rId8"/>
    <p:sldId id="2189" r:id="rId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mplate guide" id="{0ABE57B5-D134-9147-82F4-272C60F7CDFE}">
          <p14:sldIdLst/>
        </p14:section>
        <p14:section name="Title slide" id="{990D3C29-C15B-B34F-AB3F-3200FD3D5EF7}">
          <p14:sldIdLst>
            <p14:sldId id="256"/>
            <p14:sldId id="2149"/>
            <p14:sldId id="2222"/>
            <p14:sldId id="2147376018"/>
            <p14:sldId id="2189"/>
          </p14:sldIdLst>
        </p14:section>
        <p14:section name="Contents / Agenda" id="{C5CC1F67-BBC0-2F43-9A81-730CF2B1CD58}">
          <p14:sldIdLst/>
        </p14:section>
        <p14:section name="Content slides" id="{BB003D4F-6CBA-B440-8E7A-EF6631F1B0A4}">
          <p14:sldIdLst/>
        </p14:section>
        <p14:section name="Divider" id="{A0692022-2E1A-D14E-B9CF-80817784A0BA}">
          <p14:sldIdLst/>
        </p14:section>
        <p14:section name="Timeline" id="{0481F69A-139C-2A4F-B987-207F78C54206}">
          <p14:sldIdLst/>
        </p14:section>
        <p14:section name="Statement" id="{D6A786F3-5FE7-0845-B6C5-CB9C7078BAF6}">
          <p14:sldIdLst/>
        </p14:section>
        <p14:section name="Charts" id="{D18FFFD0-5FC6-304D-AE58-DCAF7ED6A965}">
          <p14:sldIdLst/>
        </p14:section>
        <p14:section name="End slides" id="{AAAE5B3E-CEB9-1F4F-9775-79A73243CEA8}">
          <p14:sldIdLst/>
        </p14:section>
        <p14:section name="Assets" id="{8332AA70-C82A-0049-A1DD-7EBDB58130E9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6A4CB23-0667-357F-2B20-6D4EC75FBCDD}" name="Claire Shuter" initials="CS" userId="S::claire.x.shuter@haleon.com::cdd7e381-ee8c-4ad8-9a40-f73db56e8a75" providerId="AD"/>
  <p188:author id="{B5ED612B-D432-F079-C3C9-2B3CFEF94C3A}" name="Bailey Palmer" initials="BP" userId="S::bailey.j.palmer@haleon.com::4373e482-49aa-4097-9eed-021d634dc69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EB7B15"/>
    <a:srgbClr val="31EA06"/>
    <a:srgbClr val="FF8782"/>
    <a:srgbClr val="30EA03"/>
    <a:srgbClr val="AD7BFF"/>
    <a:srgbClr val="E7E7EB"/>
    <a:srgbClr val="D0D3D3"/>
    <a:srgbClr val="8D979D"/>
    <a:srgbClr val="333F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3" autoAdjust="0"/>
    <p:restoredTop sz="77859" autoAdjust="0"/>
  </p:normalViewPr>
  <p:slideViewPr>
    <p:cSldViewPr snapToGrid="0">
      <p:cViewPr varScale="1">
        <p:scale>
          <a:sx n="76" d="100"/>
          <a:sy n="76" d="100"/>
        </p:scale>
        <p:origin x="74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05FB6D-F9D7-7B4A-9E00-71AF302573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9C76B4-46EC-C94A-BC5F-8F6024B32E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3D8E4-3983-3F40-BFE1-41534DF6B7A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A06A62-C62E-F743-B29D-8F8CACA84E1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6B206D-8DC3-804C-80DB-E7B5A111ED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EB5D9-DDF3-ED44-9E85-62A2131BFE1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367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23C18-8EED-AC43-BF35-9417D4F4D322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A5D9A-867E-4E41-9BCE-3B2A8DD2FC2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529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A5D9A-867E-4E41-9BCE-3B2A8DD2FC2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694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A5D9A-867E-4E41-9BCE-3B2A8DD2FC2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020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A5D9A-867E-4E41-9BCE-3B2A8DD2FC2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70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A5D9A-867E-4E41-9BCE-3B2A8DD2FC2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60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le] Slid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32348-B70A-CEAF-8B86-9DB6CA22B5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625080"/>
            <a:ext cx="4247828" cy="360834"/>
          </a:xfrm>
        </p:spPr>
        <p:txBody>
          <a:bodyPr lIns="0"/>
          <a:lstStyle>
            <a:lvl1pPr>
              <a:defRPr sz="4000"/>
            </a:lvl1pPr>
          </a:lstStyle>
          <a:p>
            <a:r>
              <a:rPr lang="en-US"/>
              <a:t>[Presentation Title]</a:t>
            </a:r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B827300-7659-EBA9-4897-5A08BFEF8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77317" y="51471"/>
            <a:ext cx="321918" cy="504056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F41939B-B2D1-F544-B50C-CF58B3E4B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26135" y="4330700"/>
            <a:ext cx="2851182" cy="5585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3F4488D1-6FF4-C4C4-47B5-24FB3F6CC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210659" y="4511299"/>
            <a:ext cx="1712175" cy="442077"/>
          </a:xfrm>
          <a:prstGeom prst="rect">
            <a:avLst/>
          </a:prstGeom>
        </p:spPr>
      </p:pic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CCE3A960-9B1E-D154-53CE-8D1926D797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3213875"/>
            <a:ext cx="4248150" cy="1116824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Aft>
                <a:spcPts val="1200"/>
              </a:spcAft>
              <a:defRPr lang="en-GB" dirty="0" smtClean="0"/>
            </a:lvl1pPr>
            <a:lvl2pPr>
              <a:lnSpc>
                <a:spcPct val="100000"/>
              </a:lnSpc>
              <a:spcAft>
                <a:spcPts val="1200"/>
              </a:spcAft>
              <a:defRPr lang="en-GB" dirty="0" smtClean="0"/>
            </a:lvl2pPr>
            <a:lvl3pPr>
              <a:lnSpc>
                <a:spcPct val="100000"/>
              </a:lnSpc>
              <a:spcAft>
                <a:spcPts val="1200"/>
              </a:spcAft>
              <a:defRPr lang="en-GB" dirty="0" smtClean="0"/>
            </a:lvl3pPr>
            <a:lvl4pPr>
              <a:lnSpc>
                <a:spcPct val="100000"/>
              </a:lnSpc>
              <a:spcAft>
                <a:spcPts val="600"/>
              </a:spcAft>
              <a:defRPr lang="en-GB" dirty="0" smtClean="0"/>
            </a:lvl4pPr>
            <a:lvl5pPr>
              <a:lnSpc>
                <a:spcPct val="100000"/>
              </a:lnSpc>
              <a:spcAft>
                <a:spcPts val="600"/>
              </a:spcAft>
              <a:defRPr lang="en-US" dirty="0"/>
            </a:lvl5pPr>
          </a:lstStyle>
          <a:p>
            <a:pPr lvl="0"/>
            <a:r>
              <a:rPr lang="en-GB"/>
              <a:t>Additional information / date</a:t>
            </a: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9B200D4-7AA3-4F41-8059-A92758F97B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82177" y="0"/>
            <a:ext cx="3561823" cy="4330699"/>
          </a:xfrm>
          <a:prstGeom prst="rect">
            <a:avLst/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F3C8CE-E2BF-7949-8D54-8E5FDB476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77317" y="3876674"/>
            <a:ext cx="3866684" cy="454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2686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Text Slide_Left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9476C23-F33C-9E02-DD4A-2EF442FA507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/>
              <a:t>[Optional subheading – 12pt]</a:t>
            </a:r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B991B73-95A8-1CEF-984D-9E041B203B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lIns="0"/>
          <a:lstStyle/>
          <a:p>
            <a:r>
              <a:rPr lang="en-US"/>
              <a:t>[Main Heading Regular – 18pt]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10AB22B3-3007-1CD2-9B29-5C781F2B1F0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4032126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1190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Text Slide_N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588127C-6C56-B9D8-B4F1-32C5D2CCCC2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/>
              <a:t>[Optional subheading – 12pt]</a:t>
            </a:r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69D72BFC-AED6-D4A5-F15B-B77FFEEF8C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lIns="0"/>
          <a:lstStyle/>
          <a:p>
            <a:r>
              <a:rPr lang="en-US"/>
              <a:t>[Main Heading Regular – 18pt]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2E98228A-8985-8C90-B2E1-42BEFA4856E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2519958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7799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Text Sl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6823CE-0F42-D2DE-1F5F-5D76E90D8AF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860032" y="1131887"/>
            <a:ext cx="3960116" cy="2984450"/>
          </a:xfrm>
          <a:prstGeom prst="rect">
            <a:avLst/>
          </a:prstGeo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8ED6C431-1095-C1D3-EF24-07169DFF639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/>
              <a:t>[Optional subheading – 12pt]</a:t>
            </a:r>
            <a:endParaRPr lang="en-GB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A83FF0FB-6AB2-677C-9DA7-35631BA0F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lIns="0"/>
          <a:lstStyle/>
          <a:p>
            <a:r>
              <a:rPr lang="en-US"/>
              <a:t>[Main Heading Regular – 18pt]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AE3E7C5C-D989-1FA8-BFA3-470892AC4D5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3960116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9184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Text Slide + Box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17064E-E85F-D34B-220E-2C1D24C91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67944" y="0"/>
            <a:ext cx="5076055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CF15978F-BBFC-5979-54F7-981F7A1AA5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77716" y="1480241"/>
            <a:ext cx="3654723" cy="274769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 lang="en-GB" sz="1400" dirty="0" smtClean="0"/>
            </a:lvl1pPr>
            <a:lvl2pPr>
              <a:lnSpc>
                <a:spcPct val="100000"/>
              </a:lnSpc>
              <a:spcAft>
                <a:spcPts val="1200"/>
              </a:spcAft>
              <a:defRPr lang="en-GB" sz="1800" dirty="0" smtClean="0"/>
            </a:lvl2pPr>
            <a:lvl3pPr>
              <a:lnSpc>
                <a:spcPct val="100000"/>
              </a:lnSpc>
              <a:spcAft>
                <a:spcPts val="1200"/>
              </a:spcAft>
              <a:defRPr lang="en-GB" sz="2000" dirty="0" smtClean="0"/>
            </a:lvl3pPr>
            <a:lvl4pPr>
              <a:lnSpc>
                <a:spcPct val="100000"/>
              </a:lnSpc>
              <a:spcAft>
                <a:spcPts val="600"/>
              </a:spcAft>
              <a:defRPr lang="en-GB" sz="1400" dirty="0" smtClean="0"/>
            </a:lvl4pPr>
            <a:lvl5pPr>
              <a:lnSpc>
                <a:spcPct val="100000"/>
              </a:lnSpc>
              <a:spcAft>
                <a:spcPts val="600"/>
              </a:spcAft>
              <a:defRPr lang="en-US" sz="1400" dirty="0"/>
            </a:lvl5pPr>
          </a:lstStyle>
          <a:p>
            <a:pPr lvl="0"/>
            <a:r>
              <a:rPr lang="en-GB"/>
              <a:t>Text or data chart can be placed here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83B6ECA7-513B-F994-DAFE-F316236BB44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3457677" cy="417513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/>
              <a:t>[Optional subheading – 12pt]</a:t>
            </a:r>
            <a:endParaRPr lang="en-GB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ED3AA750-56A1-42DD-8E7B-47403274CF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3455740" cy="360834"/>
          </a:xfrm>
        </p:spPr>
        <p:txBody>
          <a:bodyPr lIns="0"/>
          <a:lstStyle/>
          <a:p>
            <a:r>
              <a:rPr lang="en-US"/>
              <a:t>[Main Heading – 18pt]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BB7694F3-353A-C0E2-797D-39346F12C1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3456062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994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Text Slide +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668287C-EE38-8285-EF15-B0267FB6C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279740" y="1131888"/>
            <a:ext cx="4860031" cy="40116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BC57662-21CA-A944-C553-FC20902068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83797" y="1563638"/>
            <a:ext cx="3816424" cy="689941"/>
          </a:xfrm>
          <a:prstGeom prst="rect">
            <a:avLst/>
          </a:prstGeom>
        </p:spPr>
        <p:txBody>
          <a:bodyPr lIns="0" anchor="t"/>
          <a:lstStyle>
            <a:lvl1pPr>
              <a:spcAft>
                <a:spcPts val="1000"/>
              </a:spcAft>
              <a:defRPr sz="4000" spc="-300"/>
            </a:lvl1pPr>
            <a:lvl2pPr>
              <a:spcAft>
                <a:spcPts val="1000"/>
              </a:spcAft>
              <a:defRPr sz="4000" spc="-300"/>
            </a:lvl2pPr>
            <a:lvl3pPr>
              <a:spcAft>
                <a:spcPts val="500"/>
              </a:spcAft>
              <a:defRPr sz="4000" spc="-300"/>
            </a:lvl3pPr>
            <a:lvl4pPr>
              <a:spcAft>
                <a:spcPts val="500"/>
              </a:spcAft>
              <a:defRPr sz="4000" spc="-300"/>
            </a:lvl4pPr>
            <a:lvl5pPr>
              <a:spcAft>
                <a:spcPts val="500"/>
              </a:spcAft>
              <a:defRPr sz="4000" spc="-300"/>
            </a:lvl5pPr>
          </a:lstStyle>
          <a:p>
            <a:pPr lvl="0"/>
            <a:r>
              <a:rPr lang="en-GB"/>
              <a:t>Number</a:t>
            </a:r>
            <a:endParaRPr lang="en-US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7D4E0C2A-E546-E84F-4F17-D70B5569EB1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88025" y="2211710"/>
            <a:ext cx="3812196" cy="2137936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Aft>
                <a:spcPts val="1200"/>
              </a:spcAft>
              <a:defRPr lang="en-GB" sz="1400" dirty="0" smtClean="0"/>
            </a:lvl1pPr>
            <a:lvl2pPr>
              <a:lnSpc>
                <a:spcPct val="100000"/>
              </a:lnSpc>
              <a:spcAft>
                <a:spcPts val="1200"/>
              </a:spcAft>
              <a:defRPr lang="en-GB" dirty="0" smtClean="0"/>
            </a:lvl2pPr>
            <a:lvl3pPr>
              <a:lnSpc>
                <a:spcPct val="100000"/>
              </a:lnSpc>
              <a:spcAft>
                <a:spcPts val="1200"/>
              </a:spcAft>
              <a:defRPr lang="en-GB" dirty="0" smtClean="0"/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defRPr lang="en-GB" dirty="0" smtClean="0"/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defRPr lang="en-US" dirty="0"/>
            </a:lvl5pPr>
          </a:lstStyle>
          <a:p>
            <a:pPr lvl="0"/>
            <a:r>
              <a:rPr lang="en-GB"/>
              <a:t>Key stat or data point information here</a:t>
            </a:r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4FDFB51B-46EC-8AD0-D834-72239814B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8496300" cy="360834"/>
          </a:xfrm>
        </p:spPr>
        <p:txBody>
          <a:bodyPr lIns="0"/>
          <a:lstStyle>
            <a:lvl1pPr>
              <a:defRPr/>
            </a:lvl1pPr>
          </a:lstStyle>
          <a:p>
            <a:r>
              <a:rPr lang="en-US"/>
              <a:t>[Main Heading Regular – 18pt]</a:t>
            </a:r>
            <a:endParaRPr lang="en-GB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97123ACC-4C28-F52B-468E-9C2F2B53F1B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/>
              <a:t>[Optional subheading – 12pt]</a:t>
            </a:r>
            <a:endParaRPr lang="en-GB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086E835D-6731-0D8C-A09F-8D9C5D56824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3416340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9715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4 Split Text Cent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13A2E-512A-209F-D154-4496AB9FA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[Main Heading Regular 18pt]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ECEEBA-1B38-42D1-1B7A-428228CD32F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23528" y="645860"/>
            <a:ext cx="8496300" cy="417513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pPr lvl="0"/>
            <a:r>
              <a:rPr lang="en-US"/>
              <a:t>[Optional subheading – 12pt]</a:t>
            </a:r>
            <a:endParaRPr lang="en-GB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E3B3588D-E23C-A473-BB8A-F5623FF47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3BCC175-FEC4-A4EB-EA05-29AC2A897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79565" y="234634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C7E65-F078-FE45-BF98-F703DA4C5DD9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D445F7A7-F313-7793-5794-C3841FA6804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95645" y="1707655"/>
            <a:ext cx="1663988" cy="2088232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53226135-19C7-06B4-00CD-6ED502F7990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656954" y="1707655"/>
            <a:ext cx="1663988" cy="2088232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47DAB614-07D0-1C9C-CFEB-71B18C408213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818263" y="1707655"/>
            <a:ext cx="1663988" cy="2088232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612F6860-7985-D4BD-27A1-4B09B448C280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979573" y="1707655"/>
            <a:ext cx="1663988" cy="2088232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224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Heading Only_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CE096-A33C-B539-F6A1-533A008C21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[Main Heading – 18pt]</a:t>
            </a:r>
            <a:endParaRPr lang="en-GB"/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9810985A-FE9B-384D-5D0C-1E5FF68BE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EE499A1-D7DD-767F-D5D4-BE992487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79565" y="234634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8FFE7C4A-0D62-8D48-9539-748367B1D5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B91F035-681A-CC2C-397D-FCDD0EF184D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pPr lvl="0"/>
            <a:r>
              <a:rPr lang="en-US"/>
              <a:t>[Optional subheading – 12pt]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0122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Text steps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18F16-C783-1ABC-BB3C-52BECA207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lIns="0"/>
          <a:lstStyle>
            <a:lvl1pPr>
              <a:defRPr/>
            </a:lvl1pPr>
          </a:lstStyle>
          <a:p>
            <a:r>
              <a:rPr lang="en-US"/>
              <a:t>[Main Heading Regular 18pt]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CE665C-2EF1-93FA-EF1D-08C9518AAAB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/>
              <a:t>[Optional subheading – 12pt]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525F6-B46F-634F-AB1C-415C31F7EA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850" y="1206768"/>
            <a:ext cx="1628775" cy="368300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sz="1100" b="1"/>
            </a:lvl1pPr>
          </a:lstStyle>
          <a:p>
            <a:pPr lvl="0"/>
            <a:r>
              <a:rPr lang="en-GB"/>
              <a:t>Point 1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D254330-0CBD-3247-98EF-3B77057F12D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0296" y="1683502"/>
            <a:ext cx="1407600" cy="2252144"/>
          </a:xfrm>
          <a:prstGeom prst="rect">
            <a:avLst/>
          </a:prstGeom>
        </p:spPr>
        <p:txBody>
          <a:bodyPr/>
          <a:lstStyle>
            <a:lvl1pPr>
              <a:spcAft>
                <a:spcPts val="1000"/>
              </a:spcAft>
              <a:defRPr lang="en-GB" dirty="0"/>
            </a:lvl1pPr>
            <a:lvl2pPr>
              <a:spcAft>
                <a:spcPts val="1000"/>
              </a:spcAft>
              <a:defRPr lang="en-GB" dirty="0"/>
            </a:lvl2pPr>
            <a:lvl3pPr>
              <a:spcAft>
                <a:spcPts val="500"/>
              </a:spcAft>
              <a:defRPr lang="en-GB" dirty="0"/>
            </a:lvl3pPr>
            <a:lvl4pPr>
              <a:spcAft>
                <a:spcPts val="500"/>
              </a:spcAft>
              <a:defRPr lang="en-GB" dirty="0"/>
            </a:lvl4pPr>
            <a:lvl5pPr>
              <a:spcAft>
                <a:spcPts val="500"/>
              </a:spcAft>
              <a:defRPr lang="en-US" dirty="0"/>
            </a:lvl5pPr>
          </a:lstStyle>
          <a:p>
            <a:pPr lvl="0"/>
            <a:r>
              <a:rPr lang="en-GB"/>
              <a:t>Supporting text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AC6EA96-34A7-8943-9AC1-249F1A08FF8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52624" y="1575068"/>
            <a:ext cx="1714501" cy="360000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sz="1100" b="1"/>
            </a:lvl1pPr>
          </a:lstStyle>
          <a:p>
            <a:pPr lvl="0"/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7A7488-CF9B-409C-D545-3220DC8F8381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952625" y="1935342"/>
            <a:ext cx="1714500" cy="2000303"/>
          </a:xfrm>
          <a:prstGeom prst="rect">
            <a:avLst/>
          </a:prstGeom>
        </p:spPr>
        <p:txBody>
          <a:bodyPr/>
          <a:lstStyle/>
          <a:p>
            <a:r>
              <a:rPr lang="en-US"/>
              <a:t>Image goes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35C35564-AA74-9049-81CE-3C80EA7AE80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67125" y="1206768"/>
            <a:ext cx="1708150" cy="368300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sz="1100" b="1"/>
            </a:lvl1pPr>
          </a:lstStyle>
          <a:p>
            <a:pPr lvl="0"/>
            <a:r>
              <a:rPr lang="en-GB"/>
              <a:t>Point 2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4B7A304C-BB23-438D-3858-077DD7864F6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27801" y="1683502"/>
            <a:ext cx="1407600" cy="2252144"/>
          </a:xfrm>
          <a:prstGeom prst="rect">
            <a:avLst/>
          </a:prstGeom>
        </p:spPr>
        <p:txBody>
          <a:bodyPr/>
          <a:lstStyle>
            <a:lvl1pPr>
              <a:spcAft>
                <a:spcPts val="1000"/>
              </a:spcAft>
              <a:defRPr lang="en-GB" dirty="0"/>
            </a:lvl1pPr>
            <a:lvl2pPr>
              <a:spcAft>
                <a:spcPts val="1000"/>
              </a:spcAft>
              <a:defRPr lang="en-GB" dirty="0"/>
            </a:lvl2pPr>
            <a:lvl3pPr>
              <a:spcAft>
                <a:spcPts val="500"/>
              </a:spcAft>
              <a:defRPr lang="en-GB" dirty="0"/>
            </a:lvl3pPr>
            <a:lvl4pPr>
              <a:spcAft>
                <a:spcPts val="500"/>
              </a:spcAft>
              <a:defRPr lang="en-GB" dirty="0"/>
            </a:lvl4pPr>
            <a:lvl5pPr>
              <a:spcAft>
                <a:spcPts val="500"/>
              </a:spcAft>
              <a:defRPr lang="en-US" dirty="0"/>
            </a:lvl5pPr>
          </a:lstStyle>
          <a:p>
            <a:pPr lvl="0"/>
            <a:r>
              <a:rPr lang="en-GB"/>
              <a:t>Supporting text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1CB5ECD-729B-004E-8C98-CC325756AF2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81721" y="1575068"/>
            <a:ext cx="1695354" cy="360000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sz="1100" b="1"/>
            </a:lvl1pPr>
          </a:lstStyle>
          <a:p>
            <a:pPr lvl="0"/>
            <a:endParaRPr lang="en-GB"/>
          </a:p>
        </p:txBody>
      </p:sp>
      <p:sp>
        <p:nvSpPr>
          <p:cNvPr id="35" name="Picture Placeholder 2">
            <a:extLst>
              <a:ext uri="{FF2B5EF4-FFF2-40B4-BE49-F238E27FC236}">
                <a16:creationId xmlns:a16="http://schemas.microsoft.com/office/drawing/2014/main" id="{66C38AEE-AFDA-3AF0-403D-1EF469E5A677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5381721" y="1935342"/>
            <a:ext cx="1695354" cy="2000303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Image goes here</a:t>
            </a:r>
          </a:p>
          <a:p>
            <a:endParaRPr lang="en-US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64B5A949-EA3C-3B40-9D0F-F35D6597122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77075" y="1206768"/>
            <a:ext cx="1747839" cy="368300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sz="1100" b="1"/>
            </a:lvl1pPr>
          </a:lstStyle>
          <a:p>
            <a:pPr lvl="0"/>
            <a:r>
              <a:rPr lang="en-GB"/>
              <a:t>Point 3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60C907D6-5603-2813-8B61-3C30DC0042C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48747" y="1683502"/>
            <a:ext cx="1407600" cy="2252144"/>
          </a:xfrm>
          <a:prstGeom prst="rect">
            <a:avLst/>
          </a:prstGeom>
        </p:spPr>
        <p:txBody>
          <a:bodyPr/>
          <a:lstStyle>
            <a:lvl1pPr>
              <a:spcAft>
                <a:spcPts val="1000"/>
              </a:spcAft>
              <a:defRPr lang="en-GB" dirty="0"/>
            </a:lvl1pPr>
            <a:lvl2pPr>
              <a:spcAft>
                <a:spcPts val="1000"/>
              </a:spcAft>
              <a:defRPr lang="en-GB" dirty="0"/>
            </a:lvl2pPr>
            <a:lvl3pPr>
              <a:spcAft>
                <a:spcPts val="500"/>
              </a:spcAft>
              <a:defRPr lang="en-GB" dirty="0"/>
            </a:lvl3pPr>
            <a:lvl4pPr>
              <a:spcAft>
                <a:spcPts val="500"/>
              </a:spcAft>
              <a:defRPr lang="en-GB" dirty="0"/>
            </a:lvl4pPr>
            <a:lvl5pPr>
              <a:spcAft>
                <a:spcPts val="500"/>
              </a:spcAft>
              <a:defRPr lang="en-US" dirty="0"/>
            </a:lvl5pPr>
          </a:lstStyle>
          <a:p>
            <a:pPr lvl="0"/>
            <a:r>
              <a:rPr lang="en-GB"/>
              <a:t>Supporting text</a:t>
            </a:r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9CDDA12B-B2E6-0DB8-1FF5-1F86C3E77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8C10DF3-0E3D-7839-8166-5F33AA9C6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A35465D-76DF-604E-93E3-BCD74637F6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803998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588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Image Heav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04595-6FCF-B566-A478-BD800890E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3239716" cy="360834"/>
          </a:xfrm>
        </p:spPr>
        <p:txBody>
          <a:bodyPr lIns="0"/>
          <a:lstStyle>
            <a:lvl1pPr>
              <a:defRPr/>
            </a:lvl1pPr>
          </a:lstStyle>
          <a:p>
            <a:r>
              <a:rPr lang="en-US"/>
              <a:t>[Main Heading – 18pt]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B61A43-D2F0-D547-86D0-D57ED0B90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3406774"/>
            <a:ext cx="3762376" cy="1101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367EEB3-DB5E-144B-8FD4-8B60D2AEC7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62375" y="268288"/>
            <a:ext cx="4273549" cy="3138487"/>
          </a:xfrm>
          <a:prstGeom prst="rect">
            <a:avLst/>
          </a:prstGeom>
          <a:solidFill>
            <a:schemeClr val="tx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8DDD692-C22F-E84D-9225-B7F5CE6EE3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76056" y="3489960"/>
            <a:ext cx="2959869" cy="1117600"/>
          </a:xfrm>
          <a:prstGeom prst="rect">
            <a:avLst/>
          </a:prstGeom>
        </p:spPr>
        <p:txBody>
          <a:bodyPr lIns="0"/>
          <a:lstStyle>
            <a:lvl1pPr>
              <a:defRPr lang="en-GB" sz="1000" dirty="0">
                <a:solidFill>
                  <a:schemeClr val="bg2"/>
                </a:solidFill>
              </a:defRPr>
            </a:lvl1pPr>
            <a:lvl2pPr>
              <a:defRPr lang="en-US" dirty="0"/>
            </a:lvl2pPr>
            <a:lvl3pPr>
              <a:defRPr lang="en-GB" sz="1200" dirty="0"/>
            </a:lvl3pPr>
            <a:lvl4pPr>
              <a:defRPr lang="en-GB" sz="1000" dirty="0"/>
            </a:lvl4pPr>
            <a:lvl5pPr>
              <a:defRPr lang="en-US" sz="1000" dirty="0"/>
            </a:lvl5pPr>
          </a:lstStyle>
          <a:p>
            <a:pPr lvl="8"/>
            <a:r>
              <a:rPr lang="en-GB"/>
              <a:t>Supporting information</a:t>
            </a:r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1DBF83EB-3A6D-3D95-F268-976370B08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F2B3318-82BF-505C-FA33-A0FA56CB3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77677A2-4926-4D40-944F-092750F124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1A1B3423-8514-5813-1506-E3B167BA380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3239717" cy="417513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/>
              <a:t>[Optional subheading – 12pt]</a:t>
            </a:r>
            <a:endParaRPr lang="en-GB"/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20E02506-7D70-CBCA-D19F-F911EFAFCF8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3239395" cy="2085385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963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69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Image Heav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4530B-CE3C-38CD-0C24-47CA4ECE37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3527748" cy="360834"/>
          </a:xfrm>
        </p:spPr>
        <p:txBody>
          <a:bodyPr lIns="0"/>
          <a:lstStyle/>
          <a:p>
            <a:r>
              <a:rPr lang="en-US"/>
              <a:t>[Main Heading – 18pt]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367EEB3-DB5E-144B-8FD4-8B60D2AEC7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73550" y="627534"/>
            <a:ext cx="1954634" cy="2319222"/>
          </a:xfrm>
          <a:prstGeom prst="rect">
            <a:avLst/>
          </a:prstGeom>
          <a:solidFill>
            <a:schemeClr val="tx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55D686AB-A09A-38C4-3A00-039DE37C771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23851" y="2946756"/>
            <a:ext cx="3949699" cy="1465262"/>
          </a:xfrm>
          <a:prstGeom prst="rect">
            <a:avLst/>
          </a:prstGeom>
          <a:solidFill>
            <a:schemeClr val="tx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9B70B9D2-463F-5451-3EA3-AC737599A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B61A43-D2F0-D547-86D0-D57ED0B90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273550" y="2947035"/>
            <a:ext cx="4870449" cy="12088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8DDD692-C22F-E84D-9225-B7F5CE6EE3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0" y="3166372"/>
            <a:ext cx="4159969" cy="895243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Aft>
                <a:spcPts val="1000"/>
              </a:spcAft>
              <a:defRPr lang="en-GB" sz="1600" dirty="0"/>
            </a:lvl1pPr>
            <a:lvl2pPr>
              <a:lnSpc>
                <a:spcPct val="100000"/>
              </a:lnSpc>
              <a:spcAft>
                <a:spcPts val="1000"/>
              </a:spcAft>
              <a:defRPr lang="en-GB" sz="2000" dirty="0"/>
            </a:lvl2pPr>
            <a:lvl3pPr>
              <a:lnSpc>
                <a:spcPct val="100000"/>
              </a:lnSpc>
              <a:spcAft>
                <a:spcPts val="1000"/>
              </a:spcAft>
              <a:defRPr lang="en-GB" sz="2400" dirty="0"/>
            </a:lvl3pPr>
            <a:lvl4pPr>
              <a:lnSpc>
                <a:spcPct val="100000"/>
              </a:lnSpc>
              <a:spcAft>
                <a:spcPts val="1000"/>
              </a:spcAft>
              <a:defRPr lang="en-GB" sz="1600" dirty="0"/>
            </a:lvl4pPr>
            <a:lvl5pPr>
              <a:lnSpc>
                <a:spcPct val="100000"/>
              </a:lnSpc>
              <a:spcAft>
                <a:spcPts val="1000"/>
              </a:spcAft>
              <a:defRPr lang="en-US" sz="1600" dirty="0"/>
            </a:lvl5pPr>
          </a:lstStyle>
          <a:p>
            <a:pPr lvl="0"/>
            <a:r>
              <a:rPr lang="en-GB"/>
              <a:t>Key statement / stat</a:t>
            </a: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A743790-D0B0-BC2F-8930-8912A7304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77677A2-4926-4D40-944F-092750F124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A1FB7FE2-BF87-1AC0-7D4F-9B9EF8DB7F7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9" y="634282"/>
            <a:ext cx="3527748" cy="417513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/>
              <a:t>[Optional subheading – 12pt]</a:t>
            </a:r>
            <a:endParaRPr lang="en-GB"/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60F59541-05E8-8D72-2970-B3F9D37B144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49" y="1131888"/>
            <a:ext cx="3527427" cy="1465263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188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6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le] Slide_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F810C-3FD7-9973-6930-F85CB7C1A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632384"/>
            <a:ext cx="4247828" cy="1939366"/>
          </a:xfrm>
        </p:spPr>
        <p:txBody>
          <a:bodyPr lIns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[Presentation Title]</a:t>
            </a:r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DAC03EB-00C7-19DC-B55E-9DB13A312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77317" y="51471"/>
            <a:ext cx="321918" cy="504056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F41939B-B2D1-F544-B50C-CF58B3E4B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26135" y="4330700"/>
            <a:ext cx="2851182" cy="5585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579F652A-4D11-918B-B6B4-6040F902F8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210661" y="4511299"/>
            <a:ext cx="1712171" cy="44207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EF3C8CE-E2BF-7949-8D54-8E5FDB476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77317" y="3876674"/>
            <a:ext cx="3866684" cy="454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3D6723F5-A9AB-1A97-EFED-ED3A424075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3213875"/>
            <a:ext cx="4248150" cy="1116824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Aft>
                <a:spcPts val="1200"/>
              </a:spcAft>
              <a:defRPr lang="en-GB" dirty="0" smtClean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 lang="en-GB" dirty="0" smtClean="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 lang="en-GB" dirty="0" smtClean="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defRPr lang="en-GB" dirty="0" smtClean="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Additional information / date</a:t>
            </a:r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9B200D4-7AA3-4F41-8059-A92758F97B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82177" y="0"/>
            <a:ext cx="3561823" cy="4330699"/>
          </a:xfrm>
          <a:prstGeom prst="rect">
            <a:avLst/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714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Image Heav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6F397-D8F5-5566-03A1-A929F0833C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8495978" cy="360834"/>
          </a:xfrm>
        </p:spPr>
        <p:txBody>
          <a:bodyPr lIns="0"/>
          <a:lstStyle>
            <a:lvl1pPr>
              <a:defRPr/>
            </a:lvl1pPr>
          </a:lstStyle>
          <a:p>
            <a:r>
              <a:rPr lang="en-US"/>
              <a:t>[Main Heading 18pt]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46843-795A-5124-BBCD-E227B8E65F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3850" y="627534"/>
            <a:ext cx="2952007" cy="288032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/>
              <a:t>[Optional subheading – 12pt]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367EEB3-DB5E-144B-8FD4-8B60D2AEC7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35897" y="723899"/>
            <a:ext cx="5184253" cy="3560071"/>
          </a:xfrm>
          <a:prstGeom prst="rect">
            <a:avLst/>
          </a:prstGeom>
          <a:solidFill>
            <a:schemeClr val="tx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F36EEB81-975B-A8B7-7C36-FD27209B8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35897" y="4283971"/>
            <a:ext cx="2771800" cy="400237"/>
          </a:xfrm>
          <a:prstGeom prst="rect">
            <a:avLst/>
          </a:prstGeom>
          <a:solidFill>
            <a:srgbClr val="31EA06"/>
          </a:solidFill>
        </p:spPr>
        <p:txBody>
          <a:bodyPr lIns="216000" rIns="216000" bIns="0" anchor="ctr"/>
          <a:lstStyle>
            <a:lvl1pPr algn="l">
              <a:lnSpc>
                <a:spcPct val="100000"/>
              </a:lnSpc>
              <a:spcAft>
                <a:spcPts val="0"/>
              </a:spcAft>
              <a:defRPr sz="1000" b="0"/>
            </a:lvl1pPr>
            <a:lvl2pPr>
              <a:lnSpc>
                <a:spcPct val="100000"/>
              </a:lnSpc>
              <a:spcAft>
                <a:spcPts val="0"/>
              </a:spcAft>
              <a:defRPr sz="2800" b="1"/>
            </a:lvl2pPr>
          </a:lstStyle>
          <a:p>
            <a:pPr lvl="8"/>
            <a:r>
              <a:rPr lang="en-GB"/>
              <a:t>Short image caption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1BD9B427-9C90-FCDE-B5C7-A7BBCB125A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07697" y="3925184"/>
            <a:ext cx="2736303" cy="358787"/>
          </a:xfrm>
          <a:prstGeom prst="rect">
            <a:avLst/>
          </a:prstGeom>
          <a:solidFill>
            <a:srgbClr val="31EA06"/>
          </a:solidFill>
        </p:spPr>
        <p:txBody>
          <a:bodyPr lIns="0" anchor="ctr"/>
          <a:lstStyle>
            <a:lvl1pPr>
              <a:lnSpc>
                <a:spcPct val="100000"/>
              </a:lnSpc>
              <a:spcAft>
                <a:spcPts val="0"/>
              </a:spcAft>
              <a:defRPr sz="800" b="0">
                <a:solidFill>
                  <a:schemeClr val="tx1">
                    <a:alpha val="0"/>
                  </a:schemeClr>
                </a:solidFill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2800" b="1"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AFAD2A7-D736-B646-2543-748825703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DA8E8AF-C13B-4943-11BF-F1904A85C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77677A2-4926-4D40-944F-092750F124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3C7944DB-13F9-92C4-5EE4-B260F001B3C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2952007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38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69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Image]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8449C-4781-3EE1-D7FC-350BC5BAB5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365572"/>
            <a:ext cx="8496300" cy="261962"/>
          </a:xfrm>
        </p:spPr>
        <p:txBody>
          <a:bodyPr/>
          <a:lstStyle>
            <a:lvl1pPr>
              <a:defRPr sz="800"/>
            </a:lvl1pPr>
          </a:lstStyle>
          <a:p>
            <a:r>
              <a:rPr lang="en-US"/>
              <a:t>Enter the image title / description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367EEB3-DB5E-144B-8FD4-8B60D2AEC7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3851" y="627063"/>
            <a:ext cx="8496300" cy="3656907"/>
          </a:xfrm>
          <a:prstGeom prst="rect">
            <a:avLst/>
          </a:prstGeom>
          <a:solidFill>
            <a:schemeClr val="tx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AFAD2A7-D736-B646-2543-748825703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C92F11B-CCA9-5F4C-D8A2-66718F3E3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77677A2-4926-4D40-944F-092750F124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992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69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Text Slide_Split 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4053C-8C2F-C60C-702F-5BE24F3C9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3455740" cy="360834"/>
          </a:xfrm>
        </p:spPr>
        <p:txBody>
          <a:bodyPr lIns="0"/>
          <a:lstStyle>
            <a:lvl1pPr>
              <a:defRPr/>
            </a:lvl1pPr>
          </a:lstStyle>
          <a:p>
            <a:r>
              <a:rPr lang="en-US"/>
              <a:t>[Main Heading – 18pt]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779678-63E5-B559-2B7E-AF552B6D76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50" y="627534"/>
            <a:ext cx="3455988" cy="348354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/>
              <a:t>[Optional subheading – 12pt]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6B2276-6E8A-4270-D841-22D18A2E00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77716" y="1480241"/>
            <a:ext cx="3654723" cy="274769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 lang="en-GB" sz="1400" dirty="0" smtClean="0"/>
            </a:lvl1pPr>
            <a:lvl2pPr>
              <a:lnSpc>
                <a:spcPct val="100000"/>
              </a:lnSpc>
              <a:spcAft>
                <a:spcPts val="1200"/>
              </a:spcAft>
              <a:defRPr lang="en-GB" sz="1800" dirty="0" smtClean="0"/>
            </a:lvl2pPr>
            <a:lvl3pPr>
              <a:lnSpc>
                <a:spcPct val="100000"/>
              </a:lnSpc>
              <a:spcAft>
                <a:spcPts val="1200"/>
              </a:spcAft>
              <a:defRPr lang="en-GB" sz="2000" dirty="0" smtClean="0"/>
            </a:lvl3pPr>
            <a:lvl4pPr>
              <a:lnSpc>
                <a:spcPct val="100000"/>
              </a:lnSpc>
              <a:spcAft>
                <a:spcPts val="600"/>
              </a:spcAft>
              <a:defRPr lang="en-GB" sz="1400" dirty="0" smtClean="0"/>
            </a:lvl4pPr>
            <a:lvl5pPr>
              <a:lnSpc>
                <a:spcPct val="100000"/>
              </a:lnSpc>
              <a:spcAft>
                <a:spcPts val="600"/>
              </a:spcAft>
              <a:defRPr lang="en-US" sz="1400" dirty="0"/>
            </a:lvl5pPr>
          </a:lstStyle>
          <a:p>
            <a:pPr lvl="0"/>
            <a:r>
              <a:rPr lang="en-GB"/>
              <a:t>Text or data chart can be placed here</a:t>
            </a:r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7BB54FE-0B08-535B-8079-559373965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BDC6AC-F7E8-7F4B-BFF1-A0D734B95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67944" y="0"/>
            <a:ext cx="5076055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D1DF3435-AD76-C813-C0C2-41F9EEB5A3F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3455988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3287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Key 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B4B2782-1E3A-AB60-28CC-E80D83ED0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15816" y="644844"/>
            <a:ext cx="6228184" cy="6149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3629B8-5717-2322-9206-DE6BF22BBC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31840" y="718620"/>
            <a:ext cx="5688310" cy="484978"/>
          </a:xfrm>
        </p:spPr>
        <p:txBody>
          <a:bodyPr lIns="0"/>
          <a:lstStyle>
            <a:lvl1pPr>
              <a:defRPr sz="2400"/>
            </a:lvl1pPr>
          </a:lstStyle>
          <a:p>
            <a:r>
              <a:rPr lang="en-US"/>
              <a:t>[Page heading]</a:t>
            </a:r>
            <a:endParaRPr lang="en-GB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590D86B-7285-A648-9C75-BB7959F225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915816" cy="5143500"/>
          </a:xfrm>
          <a:prstGeom prst="rect">
            <a:avLst/>
          </a:prstGeom>
          <a:solidFill>
            <a:schemeClr val="tx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20B995EF-55C5-10D6-6131-A3CBB818F2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1259766"/>
            <a:ext cx="2915816" cy="552450"/>
          </a:xfrm>
          <a:prstGeom prst="rect">
            <a:avLst/>
          </a:prstGeom>
          <a:solidFill>
            <a:schemeClr val="accent2"/>
          </a:solidFill>
        </p:spPr>
        <p:txBody>
          <a:bodyPr lIns="0" anchor="ctr"/>
          <a:lstStyle>
            <a:lvl1pPr>
              <a:lnSpc>
                <a:spcPct val="100000"/>
              </a:lnSpc>
              <a:spcAft>
                <a:spcPts val="0"/>
              </a:spcAft>
              <a:defRPr sz="800" b="0">
                <a:solidFill>
                  <a:schemeClr val="tx1">
                    <a:alpha val="0"/>
                  </a:schemeClr>
                </a:solidFill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2800" b="1"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3E65382-66E1-DE8B-91A2-605C31B48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A6F8C0B-26A7-8149-8163-9D048AABB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14147611-5448-237E-83EC-6FD669472F5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129232" y="1687514"/>
            <a:ext cx="5690917" cy="2900362"/>
          </a:xfrm>
        </p:spPr>
        <p:txBody>
          <a:bodyPr lIns="0"/>
          <a:lstStyle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6874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Text +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BDC6AC-F7E8-7F4B-BFF1-A0D734B95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279740" y="1131888"/>
            <a:ext cx="4860031" cy="40116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383EB7-B7AE-2043-C2FC-BAAAC9359F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lIns="0"/>
          <a:lstStyle>
            <a:lvl1pPr>
              <a:defRPr/>
            </a:lvl1pPr>
          </a:lstStyle>
          <a:p>
            <a:pPr lvl="0"/>
            <a:r>
              <a:rPr lang="en-US"/>
              <a:t>[Main Heading – 18pt]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DD77D2-D3BA-2B7B-9C95-F9FC726DF1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172" y="627535"/>
            <a:ext cx="8496300" cy="348354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[Optional subheading – 12pt]</a:t>
            </a:r>
            <a:endParaRPr lang="en-GB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DA9EE003-7088-DE90-D1D2-C69AF84219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83797" y="1563638"/>
            <a:ext cx="3816424" cy="689941"/>
          </a:xfrm>
          <a:prstGeom prst="rect">
            <a:avLst/>
          </a:prstGeom>
        </p:spPr>
        <p:txBody>
          <a:bodyPr lIns="0" anchor="t"/>
          <a:lstStyle>
            <a:lvl1pPr>
              <a:spcAft>
                <a:spcPts val="1000"/>
              </a:spcAft>
              <a:defRPr sz="4000" spc="-300"/>
            </a:lvl1pPr>
            <a:lvl2pPr>
              <a:spcAft>
                <a:spcPts val="1000"/>
              </a:spcAft>
              <a:defRPr sz="4000" spc="-300"/>
            </a:lvl2pPr>
            <a:lvl3pPr>
              <a:spcAft>
                <a:spcPts val="500"/>
              </a:spcAft>
              <a:defRPr sz="4000" spc="-300"/>
            </a:lvl3pPr>
            <a:lvl4pPr>
              <a:spcAft>
                <a:spcPts val="500"/>
              </a:spcAft>
              <a:defRPr sz="4000" spc="-300"/>
            </a:lvl4pPr>
            <a:lvl5pPr>
              <a:spcAft>
                <a:spcPts val="500"/>
              </a:spcAft>
              <a:defRPr sz="4000" spc="-300"/>
            </a:lvl5pPr>
          </a:lstStyle>
          <a:p>
            <a:pPr lvl="0"/>
            <a:r>
              <a:rPr lang="en-GB"/>
              <a:t>Number</a:t>
            </a:r>
            <a:endParaRPr lang="en-US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6E9177FA-41BD-0AB0-1F47-8960455840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88025" y="2211710"/>
            <a:ext cx="3812196" cy="2137936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Aft>
                <a:spcPts val="1200"/>
              </a:spcAft>
              <a:defRPr lang="en-GB" sz="1400" dirty="0" smtClean="0"/>
            </a:lvl1pPr>
            <a:lvl2pPr>
              <a:lnSpc>
                <a:spcPct val="100000"/>
              </a:lnSpc>
              <a:spcAft>
                <a:spcPts val="1200"/>
              </a:spcAft>
              <a:defRPr lang="en-GB" dirty="0" smtClean="0"/>
            </a:lvl2pPr>
            <a:lvl3pPr>
              <a:lnSpc>
                <a:spcPct val="100000"/>
              </a:lnSpc>
              <a:spcAft>
                <a:spcPts val="1200"/>
              </a:spcAft>
              <a:defRPr lang="en-GB" dirty="0" smtClean="0"/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defRPr lang="en-GB" dirty="0" smtClean="0"/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defRPr lang="en-US" dirty="0"/>
            </a:lvl5pPr>
          </a:lstStyle>
          <a:p>
            <a:pPr lvl="0"/>
            <a:r>
              <a:rPr lang="en-GB"/>
              <a:t>Key stat or data point information here</a:t>
            </a:r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C775358-1AEB-7350-12E8-F2C9D75E45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79973682-3450-B105-495F-30FB86AFD85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3528070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364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hart] Timelin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E94D-A3F2-4D64-861F-95BCEB5C90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lIns="0"/>
          <a:lstStyle>
            <a:lvl1pPr>
              <a:defRPr/>
            </a:lvl1pPr>
          </a:lstStyle>
          <a:p>
            <a:r>
              <a:rPr lang="en-US"/>
              <a:t>[Main Heading – 18pt]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54632B-9FF9-2EC5-1A7B-B2972EBE67C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3850" y="627534"/>
            <a:ext cx="8496300" cy="360834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[Optional subheading – 12pt]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BB8894-F256-5C4B-BDD7-638FA7B51A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850" y="1565275"/>
            <a:ext cx="613125" cy="214163"/>
          </a:xfrm>
          <a:prstGeom prst="rect">
            <a:avLst/>
          </a:prstGeom>
        </p:spPr>
        <p:txBody>
          <a:bodyPr lIns="0"/>
          <a:lstStyle>
            <a:lvl1pPr>
              <a:defRPr sz="1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B71949D5-A947-EE47-87C7-B0F8F40BCC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1049" y="1565275"/>
            <a:ext cx="578494" cy="214163"/>
          </a:xfrm>
          <a:prstGeom prst="rect">
            <a:avLst/>
          </a:prstGeom>
        </p:spPr>
        <p:txBody>
          <a:bodyPr lIns="0"/>
          <a:lstStyle>
            <a:lvl1pPr>
              <a:defRPr sz="1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36F30D0C-E00C-EF49-8761-ECF18669AFC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43617" y="1565275"/>
            <a:ext cx="565733" cy="214163"/>
          </a:xfrm>
          <a:prstGeom prst="rect">
            <a:avLst/>
          </a:prstGeom>
        </p:spPr>
        <p:txBody>
          <a:bodyPr lIns="0"/>
          <a:lstStyle>
            <a:lvl1pPr>
              <a:defRPr sz="1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C4565F11-34F3-3943-92B3-2B4DCDC461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72113" y="1565275"/>
            <a:ext cx="556619" cy="214163"/>
          </a:xfrm>
          <a:prstGeom prst="rect">
            <a:avLst/>
          </a:prstGeom>
        </p:spPr>
        <p:txBody>
          <a:bodyPr lIns="0"/>
          <a:lstStyle>
            <a:lvl1pPr>
              <a:defRPr sz="1400" b="1"/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2B66C6B4-9730-694A-897C-0419EF01CD1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78674" y="1565275"/>
            <a:ext cx="556619" cy="214163"/>
          </a:xfrm>
          <a:prstGeom prst="rect">
            <a:avLst/>
          </a:prstGeom>
        </p:spPr>
        <p:txBody>
          <a:bodyPr lIns="0"/>
          <a:lstStyle>
            <a:lvl1pPr>
              <a:defRPr sz="1400" b="1"/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04D09C-3701-5A4A-8097-167FD94CF7E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3850" y="2489200"/>
            <a:ext cx="1619250" cy="1460500"/>
          </a:xfrm>
          <a:prstGeom prst="rect">
            <a:avLst/>
          </a:prstGeom>
        </p:spPr>
        <p:txBody>
          <a:bodyPr lIns="0"/>
          <a:lstStyle>
            <a:lvl1pPr>
              <a:defRPr lang="en-GB" dirty="0"/>
            </a:lvl1pPr>
            <a:lvl2pPr>
              <a:defRPr lang="en-GB" dirty="0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3E47A94-318B-BF48-B457-3B789ACB439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051049" y="2489200"/>
            <a:ext cx="1616076" cy="1460500"/>
          </a:xfrm>
          <a:prstGeom prst="rect">
            <a:avLst/>
          </a:prstGeom>
        </p:spPr>
        <p:txBody>
          <a:bodyPr lIns="0"/>
          <a:lstStyle>
            <a:lvl1pPr>
              <a:defRPr lang="en-GB" dirty="0"/>
            </a:lvl1pPr>
            <a:lvl2pPr>
              <a:defRPr lang="en-GB" dirty="0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1847A80F-283D-1743-B842-E46E8D16EF9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749674" y="2489200"/>
            <a:ext cx="1625601" cy="1460500"/>
          </a:xfrm>
          <a:prstGeom prst="rect">
            <a:avLst/>
          </a:prstGeom>
        </p:spPr>
        <p:txBody>
          <a:bodyPr lIns="0"/>
          <a:lstStyle>
            <a:lvl1pPr>
              <a:defRPr lang="en-GB"/>
            </a:lvl1pPr>
            <a:lvl2pPr>
              <a:defRPr lang="en-GB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D3B7908E-46E3-5B44-AD1B-3917F7014A3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472113" y="2489200"/>
            <a:ext cx="1620838" cy="1460500"/>
          </a:xfrm>
          <a:prstGeom prst="rect">
            <a:avLst/>
          </a:prstGeom>
        </p:spPr>
        <p:txBody>
          <a:bodyPr lIns="0"/>
          <a:lstStyle>
            <a:lvl1pPr>
              <a:defRPr lang="en-GB"/>
            </a:lvl1pPr>
            <a:lvl2pPr>
              <a:defRPr lang="en-GB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98637865-6397-5448-A7BE-2A8D0A5D4E9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78674" y="2489200"/>
            <a:ext cx="1641476" cy="1460500"/>
          </a:xfrm>
          <a:prstGeom prst="rect">
            <a:avLst/>
          </a:prstGeom>
        </p:spPr>
        <p:txBody>
          <a:bodyPr lIns="0"/>
          <a:lstStyle>
            <a:lvl1pPr>
              <a:defRPr lang="en-GB"/>
            </a:lvl1pPr>
            <a:lvl2pPr>
              <a:defRPr lang="en-GB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9810985A-FE9B-384D-5D0C-1E5FF68BE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33D159F-4360-80F5-2387-9699C8679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8FFE7C4A-0D62-8D48-9539-748367B1D5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1423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hart] Timelin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AC953-E572-373D-F13A-41505F562F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lIns="0"/>
          <a:lstStyle>
            <a:lvl1pPr>
              <a:defRPr/>
            </a:lvl1pPr>
          </a:lstStyle>
          <a:p>
            <a:r>
              <a:rPr lang="en-US"/>
              <a:t>[Main Heading – 18pt]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2247AB7-7927-CC79-E3D7-17BEC53065C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5438" y="627534"/>
            <a:ext cx="8494712" cy="351333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[Optional subheading – 12pt]</a:t>
            </a:r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D8FC9E-4BC8-734E-86B0-4E87E1045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491630"/>
            <a:ext cx="9144000" cy="14652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BB8894-F256-5C4B-BDD7-638FA7B51A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849" y="1665075"/>
            <a:ext cx="781050" cy="305126"/>
          </a:xfrm>
          <a:prstGeom prst="rect">
            <a:avLst/>
          </a:prstGeom>
        </p:spPr>
        <p:txBody>
          <a:bodyPr lIns="0" anchor="ctr"/>
          <a:lstStyle>
            <a:lvl1pPr>
              <a:defRPr sz="16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B71949D5-A947-EE47-87C7-B0F8F40BCC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46287" y="1654435"/>
            <a:ext cx="762000" cy="315766"/>
          </a:xfrm>
          <a:prstGeom prst="rect">
            <a:avLst/>
          </a:prstGeom>
        </p:spPr>
        <p:txBody>
          <a:bodyPr lIns="0" anchor="ctr"/>
          <a:lstStyle>
            <a:lvl1pPr>
              <a:defRPr sz="16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36F30D0C-E00C-EF49-8761-ECF18669AFC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62373" y="1654435"/>
            <a:ext cx="762000" cy="315766"/>
          </a:xfrm>
          <a:prstGeom prst="rect">
            <a:avLst/>
          </a:prstGeom>
        </p:spPr>
        <p:txBody>
          <a:bodyPr lIns="0" anchor="ctr"/>
          <a:lstStyle>
            <a:lvl1pPr>
              <a:defRPr sz="16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C4565F11-34F3-3943-92B3-2B4DCDC461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61587" y="1654435"/>
            <a:ext cx="766177" cy="315766"/>
          </a:xfrm>
          <a:prstGeom prst="rect">
            <a:avLst/>
          </a:prstGeom>
        </p:spPr>
        <p:txBody>
          <a:bodyPr lIns="0" anchor="ctr"/>
          <a:lstStyle>
            <a:lvl1pPr>
              <a:defRPr sz="1600" b="1"/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2B66C6B4-9730-694A-897C-0419EF01CD1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72324" y="1654435"/>
            <a:ext cx="766177" cy="315766"/>
          </a:xfrm>
          <a:prstGeom prst="rect">
            <a:avLst/>
          </a:prstGeom>
        </p:spPr>
        <p:txBody>
          <a:bodyPr lIns="0" anchor="ctr"/>
          <a:lstStyle>
            <a:lvl1pPr>
              <a:defRPr sz="1600" b="1"/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04D09C-3701-5A4A-8097-167FD94CF7E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3849" y="2133006"/>
            <a:ext cx="1439838" cy="741335"/>
          </a:xfrm>
          <a:prstGeom prst="rect">
            <a:avLst/>
          </a:prstGeom>
        </p:spPr>
        <p:txBody>
          <a:bodyPr lIns="0"/>
          <a:lstStyle>
            <a:lvl1pPr>
              <a:defRPr lang="en-GB" dirty="0"/>
            </a:lvl1pPr>
            <a:lvl2pPr>
              <a:defRPr sz="1100"/>
            </a:lvl2pPr>
          </a:lstStyle>
          <a:p>
            <a:pPr lvl="0"/>
            <a:r>
              <a:rPr lang="en-GB"/>
              <a:t>Point 01 text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73E47A94-318B-BF48-B457-3B789ACB43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46287" y="2133006"/>
            <a:ext cx="1439838" cy="741335"/>
          </a:xfrm>
          <a:prstGeom prst="rect">
            <a:avLst/>
          </a:prstGeom>
        </p:spPr>
        <p:txBody>
          <a:bodyPr lIns="0"/>
          <a:lstStyle>
            <a:lvl1pPr>
              <a:defRPr lang="en-GB" dirty="0"/>
            </a:lvl1pPr>
            <a:lvl2pPr>
              <a:defRPr lang="en-GB" dirty="0"/>
            </a:lvl2pPr>
          </a:lstStyle>
          <a:p>
            <a:pPr lvl="0"/>
            <a:r>
              <a:rPr lang="en-GB"/>
              <a:t>Point 02 text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1847A80F-283D-1743-B842-E46E8D16EF9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62373" y="2133006"/>
            <a:ext cx="1439838" cy="741335"/>
          </a:xfrm>
          <a:prstGeom prst="rect">
            <a:avLst/>
          </a:prstGeom>
        </p:spPr>
        <p:txBody>
          <a:bodyPr lIns="0"/>
          <a:lstStyle>
            <a:lvl1pPr>
              <a:defRPr lang="en-GB" dirty="0"/>
            </a:lvl1pPr>
            <a:lvl2pPr>
              <a:defRPr lang="en-GB" dirty="0"/>
            </a:lvl2pPr>
          </a:lstStyle>
          <a:p>
            <a:pPr lvl="0"/>
            <a:r>
              <a:rPr lang="en-GB"/>
              <a:t>Point 03 text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D3B7908E-46E3-5B44-AD1B-3917F7014A3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61587" y="2133006"/>
            <a:ext cx="1439838" cy="741335"/>
          </a:xfrm>
          <a:prstGeom prst="rect">
            <a:avLst/>
          </a:prstGeom>
        </p:spPr>
        <p:txBody>
          <a:bodyPr lIns="0"/>
          <a:lstStyle>
            <a:lvl1pPr>
              <a:defRPr lang="en-GB" dirty="0"/>
            </a:lvl1pPr>
            <a:lvl2pPr>
              <a:defRPr lang="en-GB" dirty="0"/>
            </a:lvl2pPr>
          </a:lstStyle>
          <a:p>
            <a:pPr lvl="0"/>
            <a:r>
              <a:rPr lang="en-GB"/>
              <a:t>Point 04 text</a:t>
            </a: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98637865-6397-5448-A7BE-2A8D0A5D4E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72324" y="2133006"/>
            <a:ext cx="1439838" cy="741335"/>
          </a:xfrm>
          <a:prstGeom prst="rect">
            <a:avLst/>
          </a:prstGeom>
        </p:spPr>
        <p:txBody>
          <a:bodyPr lIns="0"/>
          <a:lstStyle>
            <a:lvl1pPr>
              <a:defRPr lang="en-GB" dirty="0"/>
            </a:lvl1pPr>
            <a:lvl2pPr>
              <a:defRPr lang="en-GB" dirty="0"/>
            </a:lvl2pPr>
          </a:lstStyle>
          <a:p>
            <a:pPr lvl="0"/>
            <a:r>
              <a:rPr lang="en-GB"/>
              <a:t>Point 05 text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4942F321-83ED-3044-8660-79427267BB6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3849" y="3106338"/>
            <a:ext cx="1562400" cy="924361"/>
          </a:xfrm>
          <a:prstGeom prst="rect">
            <a:avLst/>
          </a:prstGeom>
        </p:spPr>
        <p:txBody>
          <a:bodyPr lIns="0"/>
          <a:lstStyle>
            <a:lvl1pPr>
              <a:defRPr lang="en-GB" dirty="0"/>
            </a:lvl1pPr>
            <a:lvl2pPr>
              <a:defRPr lang="en-GB" dirty="0"/>
            </a:lvl2pPr>
          </a:lstStyle>
          <a:p>
            <a:pPr lvl="0"/>
            <a:r>
              <a:rPr lang="en-GB"/>
              <a:t>Additional information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BE013CF9-E823-B843-8BC9-5439EFC0A5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46287" y="3106338"/>
            <a:ext cx="1562400" cy="924361"/>
          </a:xfrm>
          <a:prstGeom prst="rect">
            <a:avLst/>
          </a:prstGeom>
        </p:spPr>
        <p:txBody>
          <a:bodyPr lIns="0"/>
          <a:lstStyle>
            <a:lvl1pPr>
              <a:defRPr lang="en-GB" dirty="0"/>
            </a:lvl1pPr>
            <a:lvl2pPr>
              <a:defRPr lang="en-GB" dirty="0"/>
            </a:lvl2pPr>
          </a:lstStyle>
          <a:p>
            <a:pPr lvl="0"/>
            <a:r>
              <a:rPr lang="en-GB"/>
              <a:t>Additional information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F6C6687D-BA55-724E-A6D3-2A45D1EE6F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62373" y="3106338"/>
            <a:ext cx="1562400" cy="924361"/>
          </a:xfrm>
          <a:prstGeom prst="rect">
            <a:avLst/>
          </a:prstGeom>
        </p:spPr>
        <p:txBody>
          <a:bodyPr lIns="0"/>
          <a:lstStyle>
            <a:lvl1pPr>
              <a:defRPr lang="en-GB" dirty="0"/>
            </a:lvl1pPr>
            <a:lvl2pPr>
              <a:defRPr lang="en-GB" dirty="0"/>
            </a:lvl2pPr>
          </a:lstStyle>
          <a:p>
            <a:pPr lvl="0"/>
            <a:r>
              <a:rPr lang="en-GB"/>
              <a:t>Additional information</a:t>
            </a:r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C6DC72BD-AE21-1B4D-AE2E-024B5F3A51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61587" y="3106338"/>
            <a:ext cx="1562400" cy="924361"/>
          </a:xfrm>
          <a:prstGeom prst="rect">
            <a:avLst/>
          </a:prstGeom>
        </p:spPr>
        <p:txBody>
          <a:bodyPr lIns="0"/>
          <a:lstStyle>
            <a:lvl1pPr>
              <a:defRPr lang="en-GB" dirty="0"/>
            </a:lvl1pPr>
            <a:lvl2pPr>
              <a:defRPr lang="en-GB" dirty="0"/>
            </a:lvl2pPr>
          </a:lstStyle>
          <a:p>
            <a:pPr lvl="0"/>
            <a:r>
              <a:rPr lang="en-GB"/>
              <a:t>Additional information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16294758-28BA-6A40-9216-585587AF74B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172324" y="3106338"/>
            <a:ext cx="1562400" cy="924361"/>
          </a:xfrm>
          <a:prstGeom prst="rect">
            <a:avLst/>
          </a:prstGeom>
        </p:spPr>
        <p:txBody>
          <a:bodyPr lIns="0"/>
          <a:lstStyle>
            <a:lvl1pPr>
              <a:defRPr lang="en-GB" dirty="0"/>
            </a:lvl1pPr>
            <a:lvl2pPr>
              <a:defRPr lang="en-GB" dirty="0"/>
            </a:lvl2pPr>
          </a:lstStyle>
          <a:p>
            <a:pPr lvl="0"/>
            <a:r>
              <a:rPr lang="en-GB"/>
              <a:t>Additional information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B14FD4CB-991A-FFAD-9BE2-BF10AF160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D879ED8-FF82-DCF7-BC53-9E56479AB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55057F82-8137-4041-9F23-111E418C6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0140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[Large Title] Text Slide_Full 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63F8E9C-EE47-E691-BE5D-D8DEA7F59A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8496300" cy="360834"/>
          </a:xfrm>
        </p:spPr>
        <p:txBody>
          <a:bodyPr lIns="0" anchor="b"/>
          <a:lstStyle>
            <a:lvl1pPr>
              <a:defRPr sz="2400"/>
            </a:lvl1pPr>
          </a:lstStyle>
          <a:p>
            <a:r>
              <a:rPr lang="en-US"/>
              <a:t>[Main Heading Large 24pt]</a:t>
            </a:r>
            <a:endParaRPr lang="en-GB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95C42658-A058-4836-B479-95D472963C1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 lIns="0"/>
          <a:lstStyle>
            <a:lvl1pPr>
              <a:defRPr sz="1600"/>
            </a:lvl1pPr>
          </a:lstStyle>
          <a:p>
            <a:pPr lvl="0"/>
            <a:r>
              <a:rPr lang="en-US"/>
              <a:t>[Optional subheading large – 16pt]</a:t>
            </a:r>
            <a:endParaRPr lang="en-GB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EF43F6C6-BC25-DC02-D37C-ED04F811ECB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8496300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3232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[Large Title] Text Slide_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2B56F-70F3-27D9-3F8C-1433825AE7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lIns="0" anchor="b"/>
          <a:lstStyle>
            <a:lvl1pPr>
              <a:defRPr sz="2400"/>
            </a:lvl1pPr>
          </a:lstStyle>
          <a:p>
            <a:r>
              <a:rPr lang="en-US"/>
              <a:t>[Main Heading Large 24pt]</a:t>
            </a:r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17B595B0-0FF9-16B7-B0E6-AA02669C29B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 lIns="0"/>
          <a:lstStyle>
            <a:lvl1pPr>
              <a:defRPr sz="1600"/>
            </a:lvl1pPr>
          </a:lstStyle>
          <a:p>
            <a:pPr lvl="0"/>
            <a:r>
              <a:rPr lang="en-US"/>
              <a:t>[Optional subheading large – 16pt]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473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[Large Title] Text Slide_ Two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D3E0F42-F28B-4A0F-BF30-F10EB40DD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8496300" cy="360834"/>
          </a:xfrm>
        </p:spPr>
        <p:txBody>
          <a:bodyPr lIns="0" anchor="b"/>
          <a:lstStyle>
            <a:lvl1pPr>
              <a:defRPr sz="2400"/>
            </a:lvl1pPr>
          </a:lstStyle>
          <a:p>
            <a:r>
              <a:rPr lang="en-US"/>
              <a:t>[Main Heading Large 24pt]</a:t>
            </a:r>
            <a:endParaRPr lang="en-GB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F05ED93-9F6B-095D-DABE-423B65650E1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 lIns="0"/>
          <a:lstStyle>
            <a:lvl1pPr>
              <a:defRPr sz="1600"/>
            </a:lvl1pPr>
          </a:lstStyle>
          <a:p>
            <a:pPr lvl="0"/>
            <a:r>
              <a:rPr lang="en-US"/>
              <a:t>[Optional subheading large – 16pt]</a:t>
            </a:r>
            <a:endParaRPr lang="en-GB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2B141056-EAB0-956F-AC69-5F2EFD0B795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5184254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32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Agenda] Half Pag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8B5E6-4CC8-2AE9-18B2-A09A748774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4102" y="924483"/>
            <a:ext cx="4203700" cy="360834"/>
          </a:xfrm>
        </p:spPr>
        <p:txBody>
          <a:bodyPr lIns="0" rIns="90000"/>
          <a:lstStyle>
            <a:lvl1pPr>
              <a:defRPr sz="1600" b="0"/>
            </a:lvl1pPr>
          </a:lstStyle>
          <a:p>
            <a:r>
              <a:rPr lang="en-US"/>
              <a:t>[Title of presentation]</a:t>
            </a:r>
            <a:endParaRPr lang="en-GB"/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B20EF691-30F0-8F7B-025B-98C91A0427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4102" y="569894"/>
            <a:ext cx="4203700" cy="346093"/>
          </a:xfrm>
          <a:prstGeom prst="rect">
            <a:avLst/>
          </a:prstGeom>
        </p:spPr>
        <p:txBody>
          <a:bodyPr lIns="0" rIns="90000"/>
          <a:lstStyle>
            <a:lvl1pPr>
              <a:spcAft>
                <a:spcPts val="400"/>
              </a:spcAft>
              <a:defRPr sz="1800" b="1">
                <a:latin typeface="+mj-lt"/>
              </a:defRPr>
            </a:lvl1pPr>
            <a:lvl2pPr>
              <a:spcAft>
                <a:spcPts val="400"/>
              </a:spcAft>
              <a:defRPr sz="2400"/>
            </a:lvl2pPr>
            <a:lvl3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0EA03"/>
              </a:buClr>
              <a:buSzTx/>
              <a:buFont typeface="System Font Regular"/>
              <a:buNone/>
              <a:tabLst/>
              <a:defRPr sz="1200"/>
            </a:lvl3pPr>
            <a:lvl4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0EA03"/>
              </a:buClr>
              <a:buSzTx/>
              <a:buNone/>
              <a:tabLst/>
              <a:defRPr sz="1600">
                <a:latin typeface="+mn-lt"/>
              </a:defRPr>
            </a:lvl4pPr>
          </a:lstStyle>
          <a:p>
            <a:pPr lvl="0"/>
            <a:r>
              <a:rPr lang="en-GB"/>
              <a:t>[Agenda]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4E23319-BE9D-FD43-95B9-30BEFFC121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9592" y="268288"/>
            <a:ext cx="2011651" cy="215444"/>
          </a:xfrm>
          <a:prstGeom prst="rect">
            <a:avLst/>
          </a:prstGeom>
        </p:spPr>
        <p:txBody>
          <a:bodyPr lIns="0">
            <a:spAutoFit/>
          </a:bodyPr>
          <a:lstStyle>
            <a:lvl1pPr>
              <a:defRPr sz="800"/>
            </a:lvl1pPr>
          </a:lstStyle>
          <a:p>
            <a:pPr lvl="0"/>
            <a:r>
              <a:rPr lang="en-GB"/>
              <a:t>Supporting information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5CFF752-EC95-2360-F730-66B273888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798690" y="569895"/>
            <a:ext cx="1712175" cy="44207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D06BE32-A319-F1EC-B663-984159108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600" y="50400"/>
            <a:ext cx="323850" cy="5040556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EEFFE98-7BE4-B64D-8AD0-F010929A0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FBF73238-025B-49C3-48A6-4C23C8FA22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14102" y="1419622"/>
            <a:ext cx="4203700" cy="3089596"/>
          </a:xfrm>
        </p:spPr>
        <p:txBody>
          <a:bodyPr lIns="0"/>
          <a:lstStyle>
            <a:lvl1pPr>
              <a:defRPr/>
            </a:lvl1pPr>
          </a:lstStyle>
          <a:p>
            <a:pPr lvl="0"/>
            <a:r>
              <a:rPr lang="en-GB"/>
              <a:t>First level – Regular copy – 11pt</a:t>
            </a:r>
          </a:p>
          <a:p>
            <a:pPr lvl="1"/>
            <a:r>
              <a:rPr lang="en-GB"/>
              <a:t>Second level – headings – 11pt</a:t>
            </a:r>
          </a:p>
          <a:p>
            <a:pPr lvl="2"/>
            <a:r>
              <a:rPr lang="en-GB"/>
              <a:t>Third level – large copy – 14pt</a:t>
            </a:r>
          </a:p>
          <a:p>
            <a:pPr lvl="3"/>
            <a:r>
              <a:rPr lang="en-GB"/>
              <a:t>Fourth level – primary list</a:t>
            </a:r>
          </a:p>
          <a:p>
            <a:pPr lvl="4"/>
            <a:r>
              <a:rPr lang="en-GB"/>
              <a:t>Fifth level – secondary list</a:t>
            </a:r>
            <a:endParaRPr lang="en-US"/>
          </a:p>
          <a:p>
            <a:pPr lvl="5"/>
            <a:r>
              <a:rPr lang="en-US"/>
              <a:t>Sixth level – large primary list</a:t>
            </a:r>
          </a:p>
          <a:p>
            <a:pPr lvl="6"/>
            <a:r>
              <a:rPr lang="en-US"/>
              <a:t>Seventh level – large secondary list</a:t>
            </a:r>
          </a:p>
          <a:p>
            <a:pPr lvl="7"/>
            <a:r>
              <a:rPr lang="en-US"/>
              <a:t>Eighth level – extra large copy – 16pt</a:t>
            </a:r>
          </a:p>
          <a:p>
            <a:pPr lvl="8"/>
            <a:r>
              <a:rPr lang="en-US"/>
              <a:t>Ninth level - captions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0306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[Large Title] Text Slide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0213AF-B091-EBA8-AA3F-C1F1C09DC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8496300" cy="360834"/>
          </a:xfrm>
        </p:spPr>
        <p:txBody>
          <a:bodyPr lIns="0" anchor="b"/>
          <a:lstStyle>
            <a:lvl1pPr>
              <a:defRPr sz="2400"/>
            </a:lvl1pPr>
          </a:lstStyle>
          <a:p>
            <a:r>
              <a:rPr lang="en-US"/>
              <a:t>[Main Heading Large 24pt]</a:t>
            </a:r>
            <a:endParaRPr lang="en-GB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104152D7-D62B-B8D9-C729-BFB19BFAD49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 lIns="0"/>
          <a:lstStyle>
            <a:lvl1pPr>
              <a:defRPr sz="1600"/>
            </a:lvl1pPr>
          </a:lstStyle>
          <a:p>
            <a:pPr lvl="0"/>
            <a:r>
              <a:rPr lang="en-US"/>
              <a:t>[Optional subheading large – 16pt]</a:t>
            </a:r>
            <a:endParaRPr lang="en-GB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C1554C36-D6D2-96AC-CCC4-10DFB9176C5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4032126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2ED196BA-AB19-E9FC-6365-2CE3CBE5238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786141" y="1131888"/>
            <a:ext cx="4032126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632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[Large Title] Text Slide_Left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CCCC52-CADB-6002-A7A6-FE40035204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8496300" cy="360834"/>
          </a:xfrm>
        </p:spPr>
        <p:txBody>
          <a:bodyPr lIns="0" anchor="b"/>
          <a:lstStyle>
            <a:lvl1pPr>
              <a:defRPr sz="2400"/>
            </a:lvl1pPr>
          </a:lstStyle>
          <a:p>
            <a:r>
              <a:rPr lang="en-US"/>
              <a:t>[Main Heading Large 24pt]</a:t>
            </a:r>
            <a:endParaRPr lang="en-GB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E6D4FAC-E836-EF97-6328-387BBD876C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 lIns="0"/>
          <a:lstStyle>
            <a:lvl1pPr>
              <a:defRPr sz="1600"/>
            </a:lvl1pPr>
          </a:lstStyle>
          <a:p>
            <a:pPr lvl="0"/>
            <a:r>
              <a:rPr lang="en-US"/>
              <a:t>[Optional subheading large – 16pt]</a:t>
            </a:r>
            <a:endParaRPr lang="en-GB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013A05E-1242-A0A4-517F-15CA16BD2D8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4032126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234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[Large Title] Text Sl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CC9AC6-1D08-C230-E09F-EE59A53C0E9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860032" y="1131887"/>
            <a:ext cx="3960116" cy="2984450"/>
          </a:xfrm>
          <a:prstGeom prst="rect">
            <a:avLst/>
          </a:prstGeo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ABA0744-D96B-53CC-E1DD-BBCFAF87B5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8496300" cy="360834"/>
          </a:xfrm>
        </p:spPr>
        <p:txBody>
          <a:bodyPr lIns="0" anchor="b"/>
          <a:lstStyle>
            <a:lvl1pPr>
              <a:defRPr sz="2400"/>
            </a:lvl1pPr>
          </a:lstStyle>
          <a:p>
            <a:r>
              <a:rPr lang="en-US"/>
              <a:t>[Main Heading Large 24pt]</a:t>
            </a:r>
            <a:endParaRPr lang="en-GB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46223C5-5756-CBE1-9298-6F4C929206A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 lIns="0"/>
          <a:lstStyle>
            <a:lvl1pPr>
              <a:defRPr sz="1600"/>
            </a:lvl1pPr>
          </a:lstStyle>
          <a:p>
            <a:pPr lvl="0"/>
            <a:r>
              <a:rPr lang="en-US"/>
              <a:t>[Optional subheading large – 16pt]</a:t>
            </a:r>
            <a:endParaRPr lang="en-GB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B5434D51-F400-3D84-3183-4D0ECE13320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3960116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5847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[Large Titles] Text Slide + Box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A839CE-793F-FFEB-0BB3-4212C826C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67944" y="0"/>
            <a:ext cx="5076055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77989A62-A47C-D9AB-AC82-865B48AF7F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77716" y="1480241"/>
            <a:ext cx="3654723" cy="274769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 lang="en-GB" sz="1400" dirty="0" smtClean="0"/>
            </a:lvl1pPr>
            <a:lvl2pPr>
              <a:lnSpc>
                <a:spcPct val="100000"/>
              </a:lnSpc>
              <a:spcAft>
                <a:spcPts val="1200"/>
              </a:spcAft>
              <a:defRPr lang="en-GB" sz="1800" dirty="0" smtClean="0"/>
            </a:lvl2pPr>
            <a:lvl3pPr>
              <a:lnSpc>
                <a:spcPct val="100000"/>
              </a:lnSpc>
              <a:spcAft>
                <a:spcPts val="1200"/>
              </a:spcAft>
              <a:defRPr lang="en-GB" sz="2000" dirty="0" smtClean="0"/>
            </a:lvl3pPr>
            <a:lvl4pPr>
              <a:lnSpc>
                <a:spcPct val="100000"/>
              </a:lnSpc>
              <a:spcAft>
                <a:spcPts val="600"/>
              </a:spcAft>
              <a:defRPr lang="en-GB" sz="1400" dirty="0" smtClean="0"/>
            </a:lvl4pPr>
            <a:lvl5pPr>
              <a:lnSpc>
                <a:spcPct val="100000"/>
              </a:lnSpc>
              <a:spcAft>
                <a:spcPts val="600"/>
              </a:spcAft>
              <a:defRPr lang="en-US" sz="1400" dirty="0"/>
            </a:lvl5pPr>
          </a:lstStyle>
          <a:p>
            <a:pPr lvl="0"/>
            <a:r>
              <a:rPr lang="en-GB"/>
              <a:t>Text or data chart can be placed here</a:t>
            </a:r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529EE58-0067-F8E0-5461-6ABF4864C0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3599756" cy="360834"/>
          </a:xfrm>
        </p:spPr>
        <p:txBody>
          <a:bodyPr lIns="0" anchor="b"/>
          <a:lstStyle>
            <a:lvl1pPr>
              <a:defRPr sz="2400"/>
            </a:lvl1pPr>
          </a:lstStyle>
          <a:p>
            <a:r>
              <a:rPr lang="en-US"/>
              <a:t>[Main Heading]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FA93673E-3C5A-D7DD-B7CB-1F34490A8D9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9" y="634282"/>
            <a:ext cx="3601774" cy="417513"/>
          </a:xfrm>
          <a:prstGeom prst="rect">
            <a:avLst/>
          </a:prstGeom>
        </p:spPr>
        <p:txBody>
          <a:bodyPr lIns="0"/>
          <a:lstStyle>
            <a:lvl1pPr>
              <a:defRPr sz="1600"/>
            </a:lvl1pPr>
          </a:lstStyle>
          <a:p>
            <a:pPr lvl="0"/>
            <a:r>
              <a:rPr lang="en-US"/>
              <a:t>[Optional subheading]</a:t>
            </a:r>
            <a:endParaRPr lang="en-GB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7B5F5572-6581-B54B-26C7-4D6C23A857D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3600078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9135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[Large Title] Text +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515000-BD36-2B66-3B32-EA3731FDD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279740" y="1131888"/>
            <a:ext cx="4860031" cy="40116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84B4F136-4BD1-CACC-BAA0-3D6EB6BAA8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83797" y="1563638"/>
            <a:ext cx="3816424" cy="689941"/>
          </a:xfrm>
          <a:prstGeom prst="rect">
            <a:avLst/>
          </a:prstGeom>
        </p:spPr>
        <p:txBody>
          <a:bodyPr lIns="0" anchor="t"/>
          <a:lstStyle>
            <a:lvl1pPr>
              <a:spcAft>
                <a:spcPts val="1000"/>
              </a:spcAft>
              <a:defRPr sz="4000" spc="-300"/>
            </a:lvl1pPr>
            <a:lvl2pPr>
              <a:spcAft>
                <a:spcPts val="1000"/>
              </a:spcAft>
              <a:defRPr sz="4000" spc="-300"/>
            </a:lvl2pPr>
            <a:lvl3pPr>
              <a:spcAft>
                <a:spcPts val="500"/>
              </a:spcAft>
              <a:defRPr sz="4000" spc="-300"/>
            </a:lvl3pPr>
            <a:lvl4pPr>
              <a:spcAft>
                <a:spcPts val="500"/>
              </a:spcAft>
              <a:defRPr sz="4000" spc="-300"/>
            </a:lvl4pPr>
            <a:lvl5pPr>
              <a:spcAft>
                <a:spcPts val="500"/>
              </a:spcAft>
              <a:defRPr sz="4000" spc="-300"/>
            </a:lvl5pPr>
          </a:lstStyle>
          <a:p>
            <a:pPr lvl="0"/>
            <a:r>
              <a:rPr lang="en-GB"/>
              <a:t>Number</a:t>
            </a:r>
            <a:endParaRPr lang="en-US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EF329306-6E97-4738-28D2-7A77CAD1A3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88025" y="2211710"/>
            <a:ext cx="3812196" cy="2137936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Aft>
                <a:spcPts val="1200"/>
              </a:spcAft>
              <a:defRPr lang="en-GB" sz="1400" dirty="0" smtClean="0"/>
            </a:lvl1pPr>
            <a:lvl2pPr>
              <a:lnSpc>
                <a:spcPct val="100000"/>
              </a:lnSpc>
              <a:spcAft>
                <a:spcPts val="1200"/>
              </a:spcAft>
              <a:defRPr lang="en-GB" dirty="0" smtClean="0"/>
            </a:lvl2pPr>
            <a:lvl3pPr>
              <a:lnSpc>
                <a:spcPct val="100000"/>
              </a:lnSpc>
              <a:spcAft>
                <a:spcPts val="1200"/>
              </a:spcAft>
              <a:defRPr lang="en-GB" dirty="0" smtClean="0"/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defRPr lang="en-GB" dirty="0" smtClean="0"/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defRPr lang="en-US" dirty="0"/>
            </a:lvl5pPr>
          </a:lstStyle>
          <a:p>
            <a:pPr lvl="0"/>
            <a:r>
              <a:rPr lang="en-GB"/>
              <a:t>Key stat or data point information here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3911240-8D11-956D-96DE-B48D25BE08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8496300" cy="360834"/>
          </a:xfrm>
        </p:spPr>
        <p:txBody>
          <a:bodyPr lIns="0" anchor="b"/>
          <a:lstStyle>
            <a:lvl1pPr>
              <a:defRPr sz="2400"/>
            </a:lvl1pPr>
          </a:lstStyle>
          <a:p>
            <a:r>
              <a:rPr lang="en-US"/>
              <a:t>[Main Heading Large 24pt]</a:t>
            </a:r>
            <a:endParaRPr lang="en-GB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CE4F031E-BD1A-DA86-8342-D5E4D44B207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 lIns="0"/>
          <a:lstStyle>
            <a:lvl1pPr>
              <a:defRPr sz="1600"/>
            </a:lvl1pPr>
          </a:lstStyle>
          <a:p>
            <a:pPr lvl="0"/>
            <a:r>
              <a:rPr lang="en-US"/>
              <a:t>[Optional subheading large – 16pt]</a:t>
            </a:r>
            <a:endParaRPr lang="en-GB"/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673F6623-C9E7-4072-13D2-09FF589773E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3528070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1401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Data] Objectiv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53316EA4-6685-F22B-9045-3DA0E3D6A75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6733" y="511628"/>
            <a:ext cx="3649661" cy="194614"/>
          </a:xfrm>
          <a:prstGeom prst="rect">
            <a:avLst/>
          </a:prstGeom>
        </p:spPr>
        <p:txBody>
          <a:bodyPr lIns="0" tIns="0" rIns="0" bIns="18000" anchor="t" anchorCtr="0">
            <a:noAutofit/>
          </a:bodyPr>
          <a:lstStyle>
            <a:lvl1pPr marL="0" indent="0" algn="r">
              <a:buNone/>
              <a:defRPr sz="8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insert date of session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40B0110-5C0D-6266-E2D8-39E7AA68F7C2}"/>
              </a:ext>
            </a:extLst>
          </p:cNvPr>
          <p:cNvSpPr/>
          <p:nvPr userDrawn="1"/>
        </p:nvSpPr>
        <p:spPr bwMode="auto">
          <a:xfrm>
            <a:off x="333028" y="893121"/>
            <a:ext cx="1788050" cy="1137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94500" rIns="0" bIns="827999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eaLnBrk="0" fontAlgn="auto" hangingPunct="0">
              <a:spcBef>
                <a:spcPts val="225"/>
              </a:spcBef>
              <a:spcAft>
                <a:spcPts val="225"/>
              </a:spcAft>
              <a:buClr>
                <a:schemeClr val="bg1"/>
              </a:buClr>
            </a:pPr>
            <a:r>
              <a:rPr lang="en-US" sz="11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Objectives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FCADE1CF-E401-CBB1-01C2-8F93950DBC2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3028" y="1200718"/>
            <a:ext cx="1788050" cy="692497"/>
          </a:xfrm>
          <a:prstGeom prst="rect">
            <a:avLst/>
          </a:prstGeom>
          <a:noFill/>
          <a:ln>
            <a:noFill/>
          </a:ln>
        </p:spPr>
        <p:txBody>
          <a:bodyPr wrap="square" lIns="108000" tIns="0" rIns="0" bIns="0" anchor="t" anchorCtr="0">
            <a:sp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+mj-lt"/>
              <a:buNone/>
              <a:defRPr sz="9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68157" indent="0">
              <a:buNone/>
              <a:defRPr/>
            </a:lvl2pPr>
          </a:lstStyle>
          <a:p>
            <a:pPr lvl="0"/>
            <a:r>
              <a:rPr lang="en-US"/>
              <a:t>Up to 5 clear, focused objectives </a:t>
            </a:r>
            <a:br>
              <a:rPr lang="en-US"/>
            </a:br>
            <a:r>
              <a:rPr lang="en-US"/>
              <a:t>(</a:t>
            </a:r>
            <a:r>
              <a:rPr lang="en-US" err="1"/>
              <a:t>i</a:t>
            </a:r>
            <a:r>
              <a:rPr lang="en-US"/>
              <a:t>) for decision, </a:t>
            </a:r>
            <a:br>
              <a:rPr lang="en-US"/>
            </a:br>
            <a:r>
              <a:rPr lang="en-US"/>
              <a:t>(ii) for input </a:t>
            </a:r>
            <a:br>
              <a:rPr lang="en-US"/>
            </a:br>
            <a:r>
              <a:rPr lang="en-US"/>
              <a:t>(iii) for awareness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442B2BEE-AB26-09A3-56F3-C5EC1E2FE6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67744" y="893121"/>
            <a:ext cx="6538650" cy="11061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108000" tIns="144000" rIns="180000" bIns="503998" anchor="t" anchorCtr="0">
            <a:spAutoFit/>
          </a:bodyPr>
          <a:lstStyle>
            <a:lvl1pPr marL="257175" indent="-257175">
              <a:spcBef>
                <a:spcPts val="225"/>
              </a:spcBef>
              <a:spcAft>
                <a:spcPts val="225"/>
              </a:spcAft>
              <a:buSzPct val="100000"/>
              <a:buFont typeface="+mj-lt"/>
              <a:buAutoNum type="arabicPeriod"/>
              <a:defRPr sz="9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68157" indent="0">
              <a:buNone/>
              <a:defRPr/>
            </a:lvl2pPr>
          </a:lstStyle>
          <a:p>
            <a:pPr lvl="0"/>
            <a:r>
              <a:rPr lang="en-US"/>
              <a:t>DECISION: To seek X’s [single point accountable decision maker] decision to implement A</a:t>
            </a:r>
            <a:br>
              <a:rPr lang="en-US"/>
            </a:br>
            <a:r>
              <a:rPr lang="en-US"/>
              <a:t>INPUT: To receive input to the proposed plan for B</a:t>
            </a:r>
            <a:br>
              <a:rPr lang="en-US"/>
            </a:br>
            <a:r>
              <a:rPr lang="en-US"/>
              <a:t>AWARENESS: To update XXX regarding C</a:t>
            </a: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BA6EFEF4-AC87-B5AB-11D5-805EFDEEE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16000" y="274631"/>
            <a:ext cx="1788050" cy="461667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CF525DBE-2BD0-3140-996F-0615F9DD69E7}"/>
              </a:ext>
            </a:extLst>
          </p:cNvPr>
          <p:cNvSpPr/>
          <p:nvPr userDrawn="1"/>
        </p:nvSpPr>
        <p:spPr bwMode="auto">
          <a:xfrm>
            <a:off x="323850" y="2114777"/>
            <a:ext cx="1788050" cy="3146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72000" rIns="0" bIns="72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 eaLnBrk="0" fontAlgn="auto" hangingPunct="0">
              <a:spcBef>
                <a:spcPts val="225"/>
              </a:spcBef>
              <a:spcAft>
                <a:spcPts val="225"/>
              </a:spcAft>
              <a:buClr>
                <a:schemeClr val="bg1"/>
              </a:buClr>
            </a:pPr>
            <a:r>
              <a:rPr lang="en-US" sz="11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Owner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F368746A-91BE-37BD-4394-2F34A232427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258566" y="2132464"/>
            <a:ext cx="6538650" cy="2839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108000" tIns="72000" rIns="180000" bIns="72000" anchor="ctr" anchorCtr="0">
            <a:spAutoFit/>
          </a:bodyPr>
          <a:lstStyle>
            <a:lvl1pPr marL="0" indent="0">
              <a:buFont typeface="+mj-lt"/>
              <a:buNone/>
              <a:defRPr sz="9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68157" indent="0">
              <a:buNone/>
              <a:defRPr/>
            </a:lvl2pPr>
          </a:lstStyle>
          <a:p>
            <a:pPr lvl="0"/>
            <a:r>
              <a:rPr lang="en-US"/>
              <a:t>Single person accountable for this topic / paper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EC137DF-C9F5-B388-36ED-F57C64A8A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296472"/>
            <a:ext cx="3738537" cy="435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22317DB-BA9F-69C1-88AE-0587F0575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38536" y="3860954"/>
            <a:ext cx="5405463" cy="4355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EC42A0E1-5FDE-1CAC-DE35-4E389A1DA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87D3CB5-E773-679A-844F-0D71354A5C2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156733" y="292738"/>
            <a:ext cx="3649661" cy="194614"/>
          </a:xfrm>
          <a:prstGeom prst="rect">
            <a:avLst/>
          </a:prstGeom>
        </p:spPr>
        <p:txBody>
          <a:bodyPr lIns="0" tIns="0" rIns="0" bIns="18000" anchor="t" anchorCtr="0">
            <a:noAutofit/>
          </a:bodyPr>
          <a:lstStyle>
            <a:lvl1pPr marL="0" indent="0" algn="r">
              <a:buNone/>
              <a:defRPr sz="10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Session title</a:t>
            </a:r>
          </a:p>
        </p:txBody>
      </p:sp>
    </p:spTree>
    <p:extLst>
      <p:ext uri="{BB962C8B-B14F-4D97-AF65-F5344CB8AC3E}">
        <p14:creationId xmlns:p14="http://schemas.microsoft.com/office/powerpoint/2010/main" val="2223595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Data] Objectiv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87A163A-1EA8-8D44-4560-3CC6310BF207}"/>
              </a:ext>
            </a:extLst>
          </p:cNvPr>
          <p:cNvSpPr/>
          <p:nvPr userDrawn="1"/>
        </p:nvSpPr>
        <p:spPr bwMode="auto">
          <a:xfrm>
            <a:off x="333028" y="893121"/>
            <a:ext cx="1788050" cy="1047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945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eaLnBrk="0" fontAlgn="auto" hangingPunct="0">
              <a:spcBef>
                <a:spcPts val="225"/>
              </a:spcBef>
              <a:spcAft>
                <a:spcPts val="225"/>
              </a:spcAft>
              <a:buClr>
                <a:schemeClr val="bg1"/>
              </a:buClr>
            </a:pPr>
            <a:r>
              <a:rPr lang="en-US" sz="11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Objectives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4BFEF942-8A0B-E698-293D-2A16A331CC6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3028" y="1200718"/>
            <a:ext cx="1788050" cy="738623"/>
          </a:xfrm>
          <a:prstGeom prst="rect">
            <a:avLst/>
          </a:prstGeom>
          <a:noFill/>
          <a:ln>
            <a:noFill/>
          </a:ln>
        </p:spPr>
        <p:txBody>
          <a:bodyPr lIns="108000" tIns="0" rIns="0" bIns="0" anchor="t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+mj-lt"/>
              <a:buNone/>
              <a:defRPr sz="9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68157" indent="0">
              <a:buNone/>
              <a:defRPr/>
            </a:lvl2pPr>
          </a:lstStyle>
          <a:p>
            <a:pPr lvl="0"/>
            <a:r>
              <a:rPr lang="en-US"/>
              <a:t>Up to 5 clear, focused objectives </a:t>
            </a:r>
            <a:br>
              <a:rPr lang="en-US"/>
            </a:br>
            <a:r>
              <a:rPr lang="en-US"/>
              <a:t>(</a:t>
            </a:r>
            <a:r>
              <a:rPr lang="en-US" err="1"/>
              <a:t>i</a:t>
            </a:r>
            <a:r>
              <a:rPr lang="en-US"/>
              <a:t>) for decision, </a:t>
            </a:r>
            <a:br>
              <a:rPr lang="en-US"/>
            </a:br>
            <a:r>
              <a:rPr lang="en-US"/>
              <a:t>(ii) for input </a:t>
            </a:r>
            <a:br>
              <a:rPr lang="en-US"/>
            </a:br>
            <a:r>
              <a:rPr lang="en-US"/>
              <a:t>(iii) for awareness</a:t>
            </a:r>
          </a:p>
        </p:txBody>
      </p:sp>
      <p:sp>
        <p:nvSpPr>
          <p:cNvPr id="17" name="Text Placeholder 24">
            <a:extLst>
              <a:ext uri="{FF2B5EF4-FFF2-40B4-BE49-F238E27FC236}">
                <a16:creationId xmlns:a16="http://schemas.microsoft.com/office/drawing/2014/main" id="{80891E28-3D59-35F9-B525-7E976F0DFF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95736" y="893121"/>
            <a:ext cx="6610658" cy="1047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108000" tIns="144000" rIns="180000" bIns="72000" anchor="t" anchorCtr="0">
            <a:normAutofit/>
          </a:bodyPr>
          <a:lstStyle>
            <a:lvl1pPr marL="257175" indent="-257175">
              <a:spcBef>
                <a:spcPts val="225"/>
              </a:spcBef>
              <a:spcAft>
                <a:spcPts val="225"/>
              </a:spcAft>
              <a:buSzPct val="100000"/>
              <a:buFont typeface="+mj-lt"/>
              <a:buAutoNum type="arabicPeriod"/>
              <a:defRPr sz="9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68157" indent="0">
              <a:buNone/>
              <a:defRPr/>
            </a:lvl2pPr>
          </a:lstStyle>
          <a:p>
            <a:pPr lvl="0"/>
            <a:r>
              <a:rPr lang="en-US"/>
              <a:t>DECISION: To seek X’s [single point accountable decision maker] decision to implement A</a:t>
            </a:r>
            <a:br>
              <a:rPr lang="en-US"/>
            </a:br>
            <a:r>
              <a:rPr lang="en-US"/>
              <a:t>INPUT: To receive input to the proposed plan for B</a:t>
            </a:r>
            <a:br>
              <a:rPr lang="en-US"/>
            </a:br>
            <a:r>
              <a:rPr lang="en-US"/>
              <a:t>AWARENESS: To update XXX regarding 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934283-55C8-8188-A5B7-663E2DE86ED4}"/>
              </a:ext>
            </a:extLst>
          </p:cNvPr>
          <p:cNvSpPr/>
          <p:nvPr userDrawn="1"/>
        </p:nvSpPr>
        <p:spPr bwMode="auto">
          <a:xfrm>
            <a:off x="333028" y="1998324"/>
            <a:ext cx="1788050" cy="1047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945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eaLnBrk="0" fontAlgn="auto" hangingPunct="0">
              <a:spcBef>
                <a:spcPts val="225"/>
              </a:spcBef>
              <a:spcAft>
                <a:spcPts val="225"/>
              </a:spcAft>
              <a:buClr>
                <a:schemeClr val="bg1"/>
              </a:buClr>
            </a:pPr>
            <a:r>
              <a:rPr lang="en-US" sz="11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Key questions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A082C61D-BC96-7509-77CD-24C5F4F0C9D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195736" y="1998324"/>
            <a:ext cx="6610658" cy="1047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108000" tIns="144000" rIns="180000" bIns="72000" anchor="t" anchorCtr="0">
            <a:normAutofit/>
          </a:bodyPr>
          <a:lstStyle>
            <a:lvl1pPr marL="257175" indent="-257175">
              <a:spcBef>
                <a:spcPts val="225"/>
              </a:spcBef>
              <a:spcAft>
                <a:spcPts val="225"/>
              </a:spcAft>
              <a:buSzPct val="100000"/>
              <a:buFont typeface="+mj-lt"/>
              <a:buAutoNum type="arabicPeriod"/>
              <a:defRPr sz="9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68157" indent="0">
              <a:buNone/>
              <a:defRPr/>
            </a:lvl2pPr>
          </a:lstStyle>
          <a:p>
            <a:pPr lvl="0"/>
            <a:r>
              <a:rPr lang="en-US"/>
              <a:t>Does XXX have further input on the proposals set out or require additional information?</a:t>
            </a:r>
            <a:br>
              <a:rPr lang="en-US"/>
            </a:br>
            <a:r>
              <a:rPr lang="en-US"/>
              <a:t>Is XXX supportive of the recommendation to x, y, z?</a:t>
            </a:r>
            <a:br>
              <a:rPr lang="en-US"/>
            </a:br>
            <a:r>
              <a:rPr lang="en-US"/>
              <a:t>Does XXX support the approach outlined to x, y, z?</a:t>
            </a:r>
          </a:p>
          <a:p>
            <a:pPr lvl="0"/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F787CFA-7737-EB2E-894A-82D7F35D88A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3028" y="2323263"/>
            <a:ext cx="1788050" cy="722661"/>
          </a:xfrm>
          <a:prstGeom prst="rect">
            <a:avLst/>
          </a:prstGeom>
          <a:noFill/>
          <a:ln>
            <a:noFill/>
          </a:ln>
        </p:spPr>
        <p:txBody>
          <a:bodyPr lIns="108000" tIns="0" rIns="0" bIns="0" anchor="t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+mj-lt"/>
              <a:buNone/>
              <a:defRPr sz="9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68157" indent="0">
              <a:buNone/>
              <a:defRPr/>
            </a:lvl2pPr>
          </a:lstStyle>
          <a:p>
            <a:pPr lvl="0"/>
            <a:r>
              <a:rPr lang="en-US"/>
              <a:t>Up to 5 key questions to be addressed at the meeting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05E8B6D-5040-94FC-54B0-F126B24E8752}"/>
              </a:ext>
            </a:extLst>
          </p:cNvPr>
          <p:cNvSpPr/>
          <p:nvPr userDrawn="1"/>
        </p:nvSpPr>
        <p:spPr bwMode="auto">
          <a:xfrm>
            <a:off x="323850" y="3103527"/>
            <a:ext cx="1788050" cy="1047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9450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eaLnBrk="0" fontAlgn="auto" hangingPunct="0">
              <a:spcBef>
                <a:spcPts val="225"/>
              </a:spcBef>
              <a:spcAft>
                <a:spcPts val="225"/>
              </a:spcAft>
              <a:buClr>
                <a:schemeClr val="bg1"/>
              </a:buClr>
            </a:pPr>
            <a:r>
              <a:rPr lang="en-US" sz="11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Next steps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CED9B4E4-637D-EF31-3AF6-8C1828087A6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186558" y="3103527"/>
            <a:ext cx="6610658" cy="1047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108000" tIns="144000" rIns="180000" bIns="72000" anchor="t" anchorCtr="0">
            <a:normAutofit/>
          </a:bodyPr>
          <a:lstStyle>
            <a:lvl1pPr marL="257175" indent="-257175">
              <a:spcBef>
                <a:spcPts val="225"/>
              </a:spcBef>
              <a:spcAft>
                <a:spcPts val="225"/>
              </a:spcAft>
              <a:buSzPct val="100000"/>
              <a:buFont typeface="+mj-lt"/>
              <a:buAutoNum type="arabicPeriod"/>
              <a:defRPr sz="9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68157" indent="0">
              <a:buNone/>
              <a:defRPr/>
            </a:lvl2pPr>
          </a:lstStyle>
          <a:p>
            <a:pPr lvl="0"/>
            <a:r>
              <a:rPr lang="en-US"/>
              <a:t>Key steps following XXX review / decision</a:t>
            </a:r>
          </a:p>
          <a:p>
            <a:pPr lvl="0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114E31-171E-544C-A675-BD89FAAEDB49}"/>
              </a:ext>
            </a:extLst>
          </p:cNvPr>
          <p:cNvSpPr/>
          <p:nvPr userDrawn="1"/>
        </p:nvSpPr>
        <p:spPr bwMode="auto">
          <a:xfrm>
            <a:off x="323850" y="4208730"/>
            <a:ext cx="1788050" cy="3791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eaLnBrk="0" fontAlgn="auto" hangingPunct="0">
              <a:spcBef>
                <a:spcPts val="225"/>
              </a:spcBef>
              <a:spcAft>
                <a:spcPts val="225"/>
              </a:spcAft>
              <a:buClr>
                <a:schemeClr val="bg1"/>
              </a:buClr>
            </a:pPr>
            <a:r>
              <a:rPr lang="en-US" sz="11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Owner</a:t>
            </a:r>
          </a:p>
        </p:txBody>
      </p:sp>
      <p:sp>
        <p:nvSpPr>
          <p:cNvPr id="22" name="Text Placeholder 30">
            <a:extLst>
              <a:ext uri="{FF2B5EF4-FFF2-40B4-BE49-F238E27FC236}">
                <a16:creationId xmlns:a16="http://schemas.microsoft.com/office/drawing/2014/main" id="{80880DBC-4325-D820-E3C8-3EF3B7A5C03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186558" y="4208730"/>
            <a:ext cx="6610658" cy="3791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108000" tIns="72000" rIns="180000" bIns="72000" anchor="ctr" anchorCtr="0">
            <a:normAutofit/>
          </a:bodyPr>
          <a:lstStyle>
            <a:lvl1pPr marL="0" indent="0">
              <a:buFont typeface="+mj-lt"/>
              <a:buNone/>
              <a:defRPr sz="9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68157" indent="0">
              <a:buNone/>
              <a:defRPr/>
            </a:lvl2pPr>
          </a:lstStyle>
          <a:p>
            <a:pPr lvl="0"/>
            <a:r>
              <a:rPr lang="en-US"/>
              <a:t>Single person accountable for this topic / paper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287D6030-417C-C338-E4F0-C3F3417B138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6733" y="511628"/>
            <a:ext cx="3649661" cy="194614"/>
          </a:xfrm>
          <a:prstGeom prst="rect">
            <a:avLst/>
          </a:prstGeom>
        </p:spPr>
        <p:txBody>
          <a:bodyPr lIns="0" tIns="0" rIns="0" bIns="18000" anchor="t" anchorCtr="0">
            <a:noAutofit/>
          </a:bodyPr>
          <a:lstStyle>
            <a:lvl1pPr marL="0" indent="0" algn="r">
              <a:buNone/>
              <a:defRPr sz="8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insert date of session 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2ADFE0D1-0651-DEC8-1405-363B83AFA0E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167BD9B-0FC7-FED6-42E6-5A9942CB4A2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26EF26C-8A75-4730-AE8F-23261040F4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4679876" cy="360834"/>
          </a:xfrm>
        </p:spPr>
        <p:txBody>
          <a:bodyPr lIns="0"/>
          <a:lstStyle>
            <a:lvl1pPr>
              <a:defRPr/>
            </a:lvl1pPr>
          </a:lstStyle>
          <a:p>
            <a:r>
              <a:rPr lang="en-US"/>
              <a:t>[Main Heading – 18pt]</a:t>
            </a:r>
            <a:endParaRPr lang="en-GB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86282BA1-7490-9D57-153B-B9F821E627E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5438" y="627534"/>
            <a:ext cx="4679002" cy="351333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[Optional subheading – 12pt]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AE8ADB8B-FEF1-D628-FE49-694A2301DD2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156733" y="292738"/>
            <a:ext cx="3649661" cy="194614"/>
          </a:xfrm>
          <a:prstGeom prst="rect">
            <a:avLst/>
          </a:prstGeom>
        </p:spPr>
        <p:txBody>
          <a:bodyPr lIns="0" tIns="0" rIns="0" bIns="18000" anchor="t" anchorCtr="0">
            <a:noAutofit/>
          </a:bodyPr>
          <a:lstStyle>
            <a:lvl1pPr marL="0" indent="0" algn="r">
              <a:buNone/>
              <a:defRPr sz="10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Session title</a:t>
            </a:r>
          </a:p>
        </p:txBody>
      </p:sp>
    </p:spTree>
    <p:extLst>
      <p:ext uri="{BB962C8B-B14F-4D97-AF65-F5344CB8AC3E}">
        <p14:creationId xmlns:p14="http://schemas.microsoft.com/office/powerpoint/2010/main" val="80538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4 Spli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56693-DF99-045E-B1CE-662E3555D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3383559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97CE16-8F90-3579-8F6C-09FF941B3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383558" y="0"/>
            <a:ext cx="1920147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15CB40-05B2-CFDA-361B-3060D5CCF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03705" y="0"/>
            <a:ext cx="1920147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9DDF4-A64F-EE71-1AB4-AC3B18809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23853" y="0"/>
            <a:ext cx="1920147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1D8318C-1DA2-584B-089E-FA2E7B93F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1" y="4698000"/>
            <a:ext cx="864093" cy="22310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ABF749A-6510-5A8F-8C8E-ADF9F97E6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C7E65-F078-FE45-BF98-F703DA4C5DD9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9D69241-2371-4110-C4C8-457B2ADB4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2892300" cy="360834"/>
          </a:xfrm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[Main Heading]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B575AC-320F-B231-C12A-7E767E567DD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5438" y="627534"/>
            <a:ext cx="2891759" cy="35133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[Optional subheading]</a:t>
            </a:r>
            <a:endParaRPr lang="en-GB"/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DEB12DB2-E6AD-BA2A-4027-47F933200D5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2890823" cy="3455987"/>
          </a:xfrm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77E4E593-01A6-F4C1-14D8-712ADBF6492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520943" y="1131887"/>
            <a:ext cx="1613877" cy="3455988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1B6828D0-4E51-2FD0-7621-AB051B1E6C2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441467" y="1131887"/>
            <a:ext cx="1613877" cy="3455988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8D24F622-20C6-904A-DE4F-FAAE736E55B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7361614" y="1131887"/>
            <a:ext cx="1613877" cy="3455988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159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Divider] Green_Text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143D8-B29F-7EC2-D28A-CE1683A239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113" y="843558"/>
            <a:ext cx="3671887" cy="1440160"/>
          </a:xfrm>
        </p:spPr>
        <p:txBody>
          <a:bodyPr lIns="0"/>
          <a:lstStyle>
            <a:lvl1pPr>
              <a:defRPr sz="32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[Divider Title]</a:t>
            </a:r>
            <a:endParaRPr lang="en-GB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3A49D6D4-EED5-571C-E00C-783BAF9AE2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44074" y="2569431"/>
            <a:ext cx="3072342" cy="1708210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Aft>
                <a:spcPts val="1200"/>
              </a:spcAft>
              <a:defRPr lang="en-GB" dirty="0" smtClean="0"/>
            </a:lvl1pPr>
            <a:lvl2pPr>
              <a:lnSpc>
                <a:spcPct val="100000"/>
              </a:lnSpc>
              <a:spcAft>
                <a:spcPts val="1200"/>
              </a:spcAft>
              <a:defRPr lang="en-GB" dirty="0" smtClean="0"/>
            </a:lvl2pPr>
            <a:lvl3pPr>
              <a:lnSpc>
                <a:spcPct val="100000"/>
              </a:lnSpc>
              <a:spcAft>
                <a:spcPts val="1200"/>
              </a:spcAft>
              <a:defRPr lang="en-GB" dirty="0" smtClean="0"/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defRPr lang="en-GB" dirty="0" smtClean="0"/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defRPr lang="en-US" dirty="0"/>
            </a:lvl5pPr>
          </a:lstStyle>
          <a:p>
            <a:pPr lvl="0"/>
            <a:r>
              <a:rPr lang="en-GB"/>
              <a:t>Supporting information</a:t>
            </a:r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CAB9048-11B8-7329-0C5F-8096A2809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64000" y="4698000"/>
            <a:ext cx="864096" cy="223106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E129A86-5E2B-3536-9C15-3CE8375AD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600" y="50400"/>
            <a:ext cx="323850" cy="504055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8B811-B078-CE43-90B2-97E763530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7952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Divider] Dark_Text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22EED9E6-DFF3-8F30-223E-37D8844A0E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44074" y="2569431"/>
            <a:ext cx="3072342" cy="1708210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Aft>
                <a:spcPts val="1200"/>
              </a:spcAft>
              <a:defRPr lang="en-GB" dirty="0" smtClean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 lang="en-GB" dirty="0" smtClean="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 lang="en-GB" dirty="0" smtClean="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 lang="en-GB" dirty="0" smtClean="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Supporting information</a:t>
            </a:r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CAB9048-11B8-7329-0C5F-8096A2809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64000" y="4698000"/>
            <a:ext cx="864093" cy="223106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B2B66F2E-94E9-1188-2DB4-49F89105A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600" y="50400"/>
            <a:ext cx="323850" cy="504055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8B811-B078-CE43-90B2-97E763530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1DECBB-8298-8FD6-B20A-D78D305B63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113" y="843558"/>
            <a:ext cx="3671887" cy="1440160"/>
          </a:xfrm>
        </p:spPr>
        <p:txBody>
          <a:bodyPr lIns="0"/>
          <a:lstStyle>
            <a:lvl1pPr>
              <a:defRPr sz="32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[Divider Title]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5639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Agenda] Full Pag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E87DE7-13D5-1ABC-A0A8-D83554F766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592" y="555526"/>
            <a:ext cx="5566055" cy="433762"/>
          </a:xfrm>
        </p:spPr>
        <p:txBody>
          <a:bodyPr lIns="0"/>
          <a:lstStyle>
            <a:lvl1pPr>
              <a:defRPr/>
            </a:lvl1pPr>
          </a:lstStyle>
          <a:p>
            <a:r>
              <a:rPr lang="en-US"/>
              <a:t>[Agenda / title of presentation]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A0C47B-28DC-A8EC-E650-C87A4FE3A8C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2813" y="989013"/>
            <a:ext cx="5553075" cy="358775"/>
          </a:xfrm>
          <a:prstGeom prst="rect">
            <a:avLst/>
          </a:prstGeom>
        </p:spPr>
        <p:txBody>
          <a:bodyPr lIns="0"/>
          <a:lstStyle>
            <a:lvl1pPr>
              <a:defRPr sz="1600"/>
            </a:lvl1pPr>
          </a:lstStyle>
          <a:p>
            <a:pPr lvl="0"/>
            <a:r>
              <a:rPr lang="en-US"/>
              <a:t>[Optional Subtitle]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2F4C74-F423-7141-8368-B26021341E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3095" y="1773489"/>
            <a:ext cx="1584176" cy="1223962"/>
          </a:xfrm>
          <a:prstGeom prst="rect">
            <a:avLst/>
          </a:prstGeom>
        </p:spPr>
        <p:txBody>
          <a:bodyPr lIns="0"/>
          <a:lstStyle>
            <a:lvl1pPr>
              <a:spcAft>
                <a:spcPts val="300"/>
              </a:spcAft>
              <a:defRPr sz="11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1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1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1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94125A96-9609-DA9C-D4F9-A9877E0D6E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97283" y="1773489"/>
            <a:ext cx="1584176" cy="1223962"/>
          </a:xfrm>
          <a:prstGeom prst="rect">
            <a:avLst/>
          </a:prstGeom>
        </p:spPr>
        <p:txBody>
          <a:bodyPr lIns="0"/>
          <a:lstStyle>
            <a:lvl1pPr>
              <a:spcAft>
                <a:spcPts val="300"/>
              </a:spcAft>
              <a:defRPr sz="11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1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1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1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DB3B74E0-4DA2-C75D-52CF-EECD6379BF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81471" y="1773489"/>
            <a:ext cx="1584176" cy="1223962"/>
          </a:xfrm>
          <a:prstGeom prst="rect">
            <a:avLst/>
          </a:prstGeom>
        </p:spPr>
        <p:txBody>
          <a:bodyPr lIns="0"/>
          <a:lstStyle>
            <a:lvl1pPr>
              <a:spcAft>
                <a:spcPts val="300"/>
              </a:spcAft>
              <a:defRPr sz="11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1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1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1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F960529E-90EF-7DFF-855B-7A903F98552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5660" y="1773489"/>
            <a:ext cx="1584176" cy="1223962"/>
          </a:xfrm>
          <a:prstGeom prst="rect">
            <a:avLst/>
          </a:prstGeom>
        </p:spPr>
        <p:txBody>
          <a:bodyPr lIns="0"/>
          <a:lstStyle>
            <a:lvl1pPr>
              <a:spcAft>
                <a:spcPts val="300"/>
              </a:spcAft>
              <a:defRPr sz="11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1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1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1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80AE2E-836C-B133-1FED-63293CB3741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3095" y="3219996"/>
            <a:ext cx="1584176" cy="1223962"/>
          </a:xfrm>
          <a:prstGeom prst="rect">
            <a:avLst/>
          </a:prstGeom>
        </p:spPr>
        <p:txBody>
          <a:bodyPr lIns="0"/>
          <a:lstStyle>
            <a:lvl1pPr>
              <a:spcAft>
                <a:spcPts val="300"/>
              </a:spcAft>
              <a:defRPr sz="11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1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1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1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5B62F06-E3BB-A469-4AC1-7DDE7AF7CAC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97283" y="3219996"/>
            <a:ext cx="1584176" cy="1223962"/>
          </a:xfrm>
          <a:prstGeom prst="rect">
            <a:avLst/>
          </a:prstGeom>
        </p:spPr>
        <p:txBody>
          <a:bodyPr lIns="0"/>
          <a:lstStyle>
            <a:lvl1pPr>
              <a:spcAft>
                <a:spcPts val="300"/>
              </a:spcAft>
              <a:defRPr sz="11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1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1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1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ED1FC217-984F-B86B-BD58-90B678E2E81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881471" y="3219996"/>
            <a:ext cx="1584176" cy="1223962"/>
          </a:xfrm>
          <a:prstGeom prst="rect">
            <a:avLst/>
          </a:prstGeom>
        </p:spPr>
        <p:txBody>
          <a:bodyPr lIns="0"/>
          <a:lstStyle>
            <a:lvl1pPr>
              <a:spcAft>
                <a:spcPts val="300"/>
              </a:spcAft>
              <a:defRPr sz="11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1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1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1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100E9ED-7673-CAF1-F6B9-352EB453935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865660" y="3219996"/>
            <a:ext cx="1584176" cy="1223962"/>
          </a:xfrm>
          <a:prstGeom prst="rect">
            <a:avLst/>
          </a:prstGeom>
        </p:spPr>
        <p:txBody>
          <a:bodyPr lIns="0"/>
          <a:lstStyle>
            <a:lvl1pPr>
              <a:spcAft>
                <a:spcPts val="300"/>
              </a:spcAft>
              <a:defRPr sz="1100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1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1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1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29CBB1D0-8C76-6A0B-9CE5-A93380785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6732616" y="547211"/>
            <a:ext cx="1712175" cy="442077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A5D4BE6B-3292-0298-B65D-077DAEDDC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600" y="50400"/>
            <a:ext cx="323850" cy="5040556"/>
          </a:xfrm>
          <a:prstGeom prst="rect">
            <a:avLst/>
          </a:prstGeom>
        </p:spPr>
      </p:pic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2E8551BB-8C2E-82AA-0763-D87BB2E438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3533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Divider] Green_Text + Im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>
            <a:extLst>
              <a:ext uri="{FF2B5EF4-FFF2-40B4-BE49-F238E27FC236}">
                <a16:creationId xmlns:a16="http://schemas.microsoft.com/office/drawing/2014/main" id="{9E921FCF-1439-5660-31AD-D357AB2DC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72003" y="3594058"/>
            <a:ext cx="4571997" cy="6743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CAB9048-11B8-7329-0C5F-8096A2809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0C9BB4D-C9D0-82D0-B057-1983BFC000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3619" y="2413218"/>
            <a:ext cx="4248149" cy="1394050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Aft>
                <a:spcPts val="1200"/>
              </a:spcAft>
              <a:defRPr lang="en-GB" dirty="0" smtClean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 lang="en-GB" dirty="0" smtClean="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 lang="en-GB" dirty="0" smtClean="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defRPr lang="en-GB" dirty="0" smtClean="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Supporting information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1B2908-E3D3-5F74-A7B5-9B5BA794ED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940152" y="0"/>
            <a:ext cx="3218467" cy="51435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8B811-B078-CE43-90B2-97E763530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8A0B719-4CAE-AC9F-2180-DAF8926023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1" y="843558"/>
            <a:ext cx="4248149" cy="1440160"/>
          </a:xfrm>
        </p:spPr>
        <p:txBody>
          <a:bodyPr lIns="0"/>
          <a:lstStyle>
            <a:lvl1pPr>
              <a:defRPr sz="32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[Divider Title]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189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Divider] Dark_Text +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5B28CCD2-C59E-B7CC-C887-F3995847C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72003" y="3594058"/>
            <a:ext cx="4571997" cy="6743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CAB9048-11B8-7329-0C5F-8096A2809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70001" y="4698000"/>
            <a:ext cx="864093" cy="223106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1B2908-E3D3-5F74-A7B5-9B5BA794ED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940152" y="0"/>
            <a:ext cx="3218467" cy="51435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8B811-B078-CE43-90B2-97E763530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758DAB3E-ABA9-0D09-4870-A7E73FFEF9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3619" y="2413218"/>
            <a:ext cx="4248149" cy="1394050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Aft>
                <a:spcPts val="1200"/>
              </a:spcAft>
              <a:defRPr lang="en-GB" dirty="0" smtClean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 lang="en-GB" dirty="0" smtClean="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 lang="en-GB" dirty="0" smtClean="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defRPr lang="en-GB" dirty="0" smtClean="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Supporting information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4A4442E-E0F6-ADE7-F26B-EBBC657147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1" y="843558"/>
            <a:ext cx="4248149" cy="1440160"/>
          </a:xfrm>
        </p:spPr>
        <p:txBody>
          <a:bodyPr lIns="0"/>
          <a:lstStyle>
            <a:lvl1pPr>
              <a:defRPr sz="32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[Divider Title]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9938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Divider] Green_Text Sim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E82EE-941D-BFD2-7570-F370D6FBC2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639214"/>
            <a:ext cx="4617439" cy="2076552"/>
          </a:xfrm>
        </p:spPr>
        <p:txBody>
          <a:bodyPr lIns="0"/>
          <a:lstStyle>
            <a:lvl1pPr>
              <a:defRPr sz="32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[Divider title]</a:t>
            </a:r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F4EB392-678E-33C5-D5A7-DDF6D681C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5616773-73AC-7D8E-498E-5F13C7065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8800" y="51472"/>
            <a:ext cx="3664537" cy="504055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8B811-B078-CE43-90B2-97E763530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2058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Divider] Dark_Text Simp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31D8318C-1DA2-584B-089E-FA2E7B93F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1" y="4698000"/>
            <a:ext cx="864093" cy="22310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D434489-AF6B-B51C-EB3A-BDA1BF2E4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8800" y="51472"/>
            <a:ext cx="3664537" cy="504055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C7E65-F078-FE45-BF98-F703DA4C5D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FD7B52A-D7A5-F5E9-A775-F7CB6AA000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639214"/>
            <a:ext cx="4617439" cy="2076552"/>
          </a:xfrm>
        </p:spPr>
        <p:txBody>
          <a:bodyPr lIns="0"/>
          <a:lstStyle>
            <a:lvl1pPr>
              <a:defRPr sz="32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[Divider title]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9189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Dark_Statem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4EA49-E508-A053-E9E4-E0F7E0B67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6287" y="1203324"/>
            <a:ext cx="5366519" cy="2880594"/>
          </a:xfrm>
        </p:spPr>
        <p:txBody>
          <a:bodyPr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[Key Statement]</a:t>
            </a:r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2DBD164B-2BE1-6D64-8668-CAF16EEBB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1" y="4698000"/>
            <a:ext cx="864093" cy="223106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0E7EEC5-0B1C-9190-511B-3A5B2C39D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5519" y="50400"/>
            <a:ext cx="323850" cy="504055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E21263-0210-2074-20A0-30AD198C2F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674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End] Thank you slid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30A05-A059-E93A-982B-FD8657FDBE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528" y="641662"/>
            <a:ext cx="4203700" cy="945788"/>
          </a:xfrm>
        </p:spPr>
        <p:txBody>
          <a:bodyPr lIns="0"/>
          <a:lstStyle>
            <a:lvl1pPr>
              <a:defRPr sz="4000"/>
            </a:lvl1pPr>
          </a:lstStyle>
          <a:p>
            <a:r>
              <a:rPr lang="en-US"/>
              <a:t>[Thank you]</a:t>
            </a:r>
            <a:endParaRPr lang="en-GB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99D535EA-D759-2B8A-FD84-3678A1A5016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06000" y="50400"/>
            <a:ext cx="323850" cy="504055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F41939B-B2D1-F544-B50C-CF58B3E4B19F}"/>
              </a:ext>
            </a:extLst>
          </p:cNvPr>
          <p:cNvSpPr/>
          <p:nvPr userDrawn="1"/>
        </p:nvSpPr>
        <p:spPr>
          <a:xfrm>
            <a:off x="0" y="4330700"/>
            <a:ext cx="2864936" cy="5585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F3C8CE-E2BF-7949-8D54-8E5FDB47655F}"/>
              </a:ext>
            </a:extLst>
          </p:cNvPr>
          <p:cNvSpPr/>
          <p:nvPr userDrawn="1"/>
        </p:nvSpPr>
        <p:spPr>
          <a:xfrm>
            <a:off x="2864936" y="3876674"/>
            <a:ext cx="3463522" cy="454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051EE62-A258-F204-AA0A-B38A0D9C62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850" y="1587450"/>
            <a:ext cx="4203700" cy="864096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en-GB"/>
              <a:t>Supporting information</a:t>
            </a:r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F585078-85D6-95F3-8D16-D5A32E2C9844}"/>
              </a:ext>
            </a:extLst>
          </p:cNvPr>
          <p:cNvSpPr/>
          <p:nvPr userDrawn="1"/>
        </p:nvSpPr>
        <p:spPr>
          <a:xfrm>
            <a:off x="6024451" y="1"/>
            <a:ext cx="3119549" cy="51434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29" name="Graphic 28" descr="Haleon Logo">
            <a:extLst>
              <a:ext uri="{FF2B5EF4-FFF2-40B4-BE49-F238E27FC236}">
                <a16:creationId xmlns:a16="http://schemas.microsoft.com/office/drawing/2014/main" id="{3F4488D1-6FF4-C4C4-47B5-24FB3F6CC1C8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509061" y="781458"/>
            <a:ext cx="1712171" cy="442076"/>
          </a:xfrm>
          <a:prstGeom prst="rect">
            <a:avLst/>
          </a:prstGeom>
        </p:spPr>
      </p:pic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9637BE77-EC8F-49E7-692D-EE3B87E5E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850" y="3970165"/>
            <a:ext cx="4203700" cy="864096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en-GB"/>
              <a:t>Date</a:t>
            </a:r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E46DAD6-D121-D9D7-7DAE-1F6D767D186E}"/>
              </a:ext>
            </a:extLst>
          </p:cNvPr>
          <p:cNvSpPr txBox="1"/>
          <p:nvPr userDrawn="1"/>
        </p:nvSpPr>
        <p:spPr>
          <a:xfrm>
            <a:off x="6627228" y="3579862"/>
            <a:ext cx="1386095" cy="16811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defTabSz="685800"/>
            <a:r>
              <a:rPr lang="en-US"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Contact info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3E20DF9-FBD2-0FCC-B730-C10E0C9679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24048" y="3864270"/>
            <a:ext cx="1905000" cy="865188"/>
          </a:xfrm>
          <a:prstGeom prst="rect">
            <a:avLst/>
          </a:prstGeom>
        </p:spPr>
        <p:txBody>
          <a:bodyPr lIns="0"/>
          <a:lstStyle>
            <a:lvl1pPr>
              <a:spcAft>
                <a:spcPts val="300"/>
              </a:spcAft>
              <a:defRPr sz="1050">
                <a:latin typeface="+mn-lt"/>
              </a:defRPr>
            </a:lvl1pPr>
            <a:lvl2pPr>
              <a:spcBef>
                <a:spcPts val="0"/>
              </a:spcBef>
              <a:defRPr sz="1050">
                <a:latin typeface="+mn-lt"/>
              </a:defRPr>
            </a:lvl2pPr>
            <a:lvl3pPr>
              <a:defRPr sz="1000">
                <a:latin typeface="+mn-lt"/>
              </a:defRPr>
            </a:lvl3pPr>
          </a:lstStyle>
          <a:p>
            <a:pPr lvl="0"/>
            <a:r>
              <a:rPr lang="en-US"/>
              <a:t>[First Last Name]</a:t>
            </a:r>
          </a:p>
          <a:p>
            <a:pPr lvl="1"/>
            <a:r>
              <a:rPr lang="en-US"/>
              <a:t>[Telephone Number]</a:t>
            </a:r>
          </a:p>
          <a:p>
            <a:pPr lvl="2"/>
            <a:r>
              <a:rPr lang="en-US"/>
              <a:t>[Email Address]</a:t>
            </a:r>
          </a:p>
          <a:p>
            <a:pPr lvl="2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7995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End] Thank you slide_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B11E9-4BD9-85C3-B1C1-D2E5EEA80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528" y="641662"/>
            <a:ext cx="4203700" cy="945788"/>
          </a:xfrm>
        </p:spPr>
        <p:txBody>
          <a:bodyPr lIns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[Thank you]</a:t>
            </a:r>
            <a:endParaRPr lang="en-GB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3D4FB948-EC77-0538-D5F0-249643745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06000" y="50400"/>
            <a:ext cx="323850" cy="504055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F41939B-B2D1-F544-B50C-CF58B3E4B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30700"/>
            <a:ext cx="2864936" cy="5585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051EE62-A258-F204-AA0A-B38A0D9C62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850" y="1587450"/>
            <a:ext cx="4203700" cy="864096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Supporting information</a:t>
            </a:r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F585078-85D6-95F3-8D16-D5A32E2C9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24451" y="1"/>
            <a:ext cx="3119549" cy="5143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9637BE77-EC8F-49E7-692D-EE3B87E5EA5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850" y="3970165"/>
            <a:ext cx="4203700" cy="864096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3EA3B50-19BF-2A39-7754-8F2DC017F3D1}"/>
              </a:ext>
            </a:extLst>
          </p:cNvPr>
          <p:cNvSpPr txBox="1"/>
          <p:nvPr userDrawn="1"/>
        </p:nvSpPr>
        <p:spPr>
          <a:xfrm>
            <a:off x="6627228" y="3579862"/>
            <a:ext cx="1386095" cy="16811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defTabSz="685800"/>
            <a:r>
              <a:rPr lang="en-US"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Contact info</a:t>
            </a:r>
          </a:p>
        </p:txBody>
      </p:sp>
      <p:pic>
        <p:nvPicPr>
          <p:cNvPr id="29" name="Graphic 28" descr="Haleon Logo">
            <a:extLst>
              <a:ext uri="{FF2B5EF4-FFF2-40B4-BE49-F238E27FC236}">
                <a16:creationId xmlns:a16="http://schemas.microsoft.com/office/drawing/2014/main" id="{3F4488D1-6FF4-C4C4-47B5-24FB3F6CC1C8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509063" y="781458"/>
            <a:ext cx="1712167" cy="44207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EF3C8CE-E2BF-7949-8D54-8E5FDB476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64936" y="3876674"/>
            <a:ext cx="3463522" cy="454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F3969B-53D5-5315-6EC6-AE764970FF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24048" y="3864270"/>
            <a:ext cx="1905000" cy="865188"/>
          </a:xfrm>
          <a:prstGeom prst="rect">
            <a:avLst/>
          </a:prstGeom>
        </p:spPr>
        <p:txBody>
          <a:bodyPr lIns="0"/>
          <a:lstStyle>
            <a:lvl1pPr>
              <a:spcAft>
                <a:spcPts val="300"/>
              </a:spcAft>
              <a:defRPr sz="1050">
                <a:latin typeface="+mn-lt"/>
              </a:defRPr>
            </a:lvl1pPr>
            <a:lvl2pPr>
              <a:spcBef>
                <a:spcPts val="0"/>
              </a:spcBef>
              <a:defRPr sz="1050">
                <a:latin typeface="+mn-lt"/>
              </a:defRPr>
            </a:lvl2pPr>
            <a:lvl3pPr>
              <a:defRPr sz="1000">
                <a:latin typeface="+mn-lt"/>
              </a:defRPr>
            </a:lvl3pPr>
          </a:lstStyle>
          <a:p>
            <a:pPr lvl="0"/>
            <a:r>
              <a:rPr lang="en-US"/>
              <a:t>[First Last Name]</a:t>
            </a:r>
          </a:p>
          <a:p>
            <a:pPr lvl="1"/>
            <a:r>
              <a:rPr lang="en-US"/>
              <a:t>[Telephone Number]</a:t>
            </a:r>
          </a:p>
          <a:p>
            <a:pPr lvl="2"/>
            <a:r>
              <a:rPr lang="en-US"/>
              <a:t>[Email Address]</a:t>
            </a:r>
          </a:p>
          <a:p>
            <a:pPr lvl="2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3427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End] Logo slide_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CC44A-B5C0-882E-C698-3D9B9A5F6F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-308570"/>
            <a:ext cx="8280598" cy="30857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[Enter the slide title here – so a screen reader knows what this page is about]</a:t>
            </a:r>
            <a:endParaRPr lang="en-GB"/>
          </a:p>
        </p:txBody>
      </p:sp>
      <p:pic>
        <p:nvPicPr>
          <p:cNvPr id="17" name="Graphic 16" descr="Haleon Logo">
            <a:extLst>
              <a:ext uri="{FF2B5EF4-FFF2-40B4-BE49-F238E27FC236}">
                <a16:creationId xmlns:a16="http://schemas.microsoft.com/office/drawing/2014/main" id="{6D809D8C-5DCC-0E8D-90F9-0BE82305C73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81114" y="1923678"/>
            <a:ext cx="3581772" cy="92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62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End] Logo slide_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81921-913A-B3E5-3910-DA1EB044AC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-308570"/>
            <a:ext cx="8280598" cy="30857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[Enter the slide title here – so a screen reader knows what this page is about]</a:t>
            </a:r>
            <a:endParaRPr lang="en-GB"/>
          </a:p>
        </p:txBody>
      </p:sp>
      <p:pic>
        <p:nvPicPr>
          <p:cNvPr id="17" name="Graphic 16" descr="Haleon Logo">
            <a:extLst>
              <a:ext uri="{FF2B5EF4-FFF2-40B4-BE49-F238E27FC236}">
                <a16:creationId xmlns:a16="http://schemas.microsoft.com/office/drawing/2014/main" id="{6D809D8C-5DCC-0E8D-90F9-0BE82305C73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81114" y="1923678"/>
            <a:ext cx="3581772" cy="92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7423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Agenda] Meeting Agenda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1391-7C34-08A8-55A6-2217D7D06F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112" y="555526"/>
            <a:ext cx="5040039" cy="360834"/>
          </a:xfrm>
        </p:spPr>
        <p:txBody>
          <a:bodyPr lIns="0"/>
          <a:lstStyle>
            <a:lvl1pPr>
              <a:defRPr/>
            </a:lvl1pPr>
          </a:lstStyle>
          <a:p>
            <a:r>
              <a:rPr lang="en-US"/>
              <a:t>[Meeting agenda]</a:t>
            </a:r>
            <a:endParaRPr lang="en-GB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29CBB1D0-8C76-6A0B-9CE5-A93380785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6732616" y="547211"/>
            <a:ext cx="1712175" cy="442077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A5D4BE6B-3292-0298-B65D-077DAEDDC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600" y="50400"/>
            <a:ext cx="323850" cy="5040556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2F4C74-F423-7141-8368-B26021341E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3095" y="1197635"/>
            <a:ext cx="1584176" cy="294205"/>
          </a:xfrm>
          <a:prstGeom prst="rect">
            <a:avLst/>
          </a:prstGeom>
        </p:spPr>
        <p:txBody>
          <a:bodyPr lIns="0"/>
          <a:lstStyle>
            <a:lvl1pPr>
              <a:spcAft>
                <a:spcPts val="300"/>
              </a:spcAft>
              <a:defRPr sz="1100" b="1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1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1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1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Item</a:t>
            </a:r>
            <a:endParaRPr lang="en-US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4FBD1E2-CD27-DF35-66F9-AAE1540E47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37192" y="1197635"/>
            <a:ext cx="1584176" cy="294205"/>
          </a:xfrm>
          <a:prstGeom prst="rect">
            <a:avLst/>
          </a:prstGeom>
        </p:spPr>
        <p:txBody>
          <a:bodyPr lIns="0"/>
          <a:lstStyle>
            <a:lvl1pPr>
              <a:spcAft>
                <a:spcPts val="300"/>
              </a:spcAft>
              <a:defRPr sz="1100" b="1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1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1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1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Objective</a:t>
            </a:r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F1DEFECF-FEA2-E628-2D35-0FB0EBB8833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49899" y="1197635"/>
            <a:ext cx="1584176" cy="294205"/>
          </a:xfrm>
          <a:prstGeom prst="rect">
            <a:avLst/>
          </a:prstGeom>
        </p:spPr>
        <p:txBody>
          <a:bodyPr lIns="0"/>
          <a:lstStyle>
            <a:lvl1pPr>
              <a:spcAft>
                <a:spcPts val="300"/>
              </a:spcAft>
              <a:defRPr sz="1100" b="1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1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1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1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Presenter</a:t>
            </a:r>
            <a:endParaRPr lang="en-US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9E75CB5F-E550-5EBB-245D-32357EA63D8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62606" y="1197635"/>
            <a:ext cx="1584176" cy="294205"/>
          </a:xfrm>
          <a:prstGeom prst="rect">
            <a:avLst/>
          </a:prstGeom>
        </p:spPr>
        <p:txBody>
          <a:bodyPr lIns="0"/>
          <a:lstStyle>
            <a:lvl1pPr>
              <a:spcAft>
                <a:spcPts val="300"/>
              </a:spcAft>
              <a:defRPr sz="1100" b="1"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 sz="1100">
                <a:solidFill>
                  <a:schemeClr val="tx1"/>
                </a:solidFill>
              </a:defRPr>
            </a:lvl2pPr>
            <a:lvl3pPr>
              <a:spcAft>
                <a:spcPts val="300"/>
              </a:spcAft>
              <a:defRPr sz="1100">
                <a:solidFill>
                  <a:schemeClr val="tx1"/>
                </a:solidFill>
              </a:defRPr>
            </a:lvl3pPr>
            <a:lvl4pPr>
              <a:spcAft>
                <a:spcPts val="300"/>
              </a:spcAft>
              <a:defRPr sz="1100">
                <a:solidFill>
                  <a:schemeClr val="tx1"/>
                </a:solidFill>
              </a:defRPr>
            </a:lvl4pPr>
            <a:lvl5pPr>
              <a:spcAft>
                <a:spcPts val="300"/>
              </a:spcAft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Outcome</a:t>
            </a:r>
            <a:endParaRPr lang="en-US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2E8551BB-8C2E-82AA-0763-D87BB2E438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41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Text Slide_Full 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4247E7CB-68E7-D3F8-83EC-544A04EC5E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8496300" cy="360834"/>
          </a:xfrm>
        </p:spPr>
        <p:txBody>
          <a:bodyPr lIns="0"/>
          <a:lstStyle>
            <a:lvl1pPr>
              <a:defRPr/>
            </a:lvl1pPr>
          </a:lstStyle>
          <a:p>
            <a:r>
              <a:rPr lang="en-US"/>
              <a:t>[Main Heading Regular – 18pt]</a:t>
            </a:r>
            <a:endParaRPr lang="en-GB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5DF0CEA5-3EB8-B9E1-4F8C-F741D1A1DF2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/>
              <a:t>[Optional subheading – 12pt]</a:t>
            </a:r>
            <a:endParaRPr lang="en-GB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FCDC60A-5F55-BF90-527A-32AD38FE7E4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7"/>
            <a:ext cx="8496300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3439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Text Slide_Two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mtClean="0"/>
            </a:lvl1pPr>
          </a:lstStyle>
          <a:p>
            <a:fld id="{63613041-DB35-A845-8E9C-3AFDAE6DA8D8}" type="slidenum">
              <a:rPr lang="en-GB" smtClean="0"/>
              <a:pPr/>
              <a:t>‹N°›</a:t>
            </a:fld>
            <a:endParaRPr lang="en-GB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7E2943DB-17F3-7935-6BEA-16DB618C6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8496300" cy="360834"/>
          </a:xfrm>
        </p:spPr>
        <p:txBody>
          <a:bodyPr lIns="0"/>
          <a:lstStyle>
            <a:lvl1pPr>
              <a:defRPr/>
            </a:lvl1pPr>
          </a:lstStyle>
          <a:p>
            <a:r>
              <a:rPr lang="en-US"/>
              <a:t>[Main Heading Regular – 18pt]</a:t>
            </a:r>
            <a:endParaRPr lang="en-GB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CD6687CB-5EC6-524B-7870-FA5CC862F0A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/>
              <a:t>[Optional subheading – 12pt]</a:t>
            </a:r>
            <a:endParaRPr lang="en-GB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2058627C-1D50-50F7-DFB8-853F64984DC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23850" y="1131888"/>
            <a:ext cx="5040238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68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43C3F2D6-3AED-E34E-79EB-C572000054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72" y="266700"/>
            <a:ext cx="8496300" cy="360834"/>
          </a:xfrm>
        </p:spPr>
        <p:txBody>
          <a:bodyPr lIns="0"/>
          <a:lstStyle>
            <a:lvl1pPr>
              <a:defRPr/>
            </a:lvl1pPr>
          </a:lstStyle>
          <a:p>
            <a:r>
              <a:rPr lang="en-US"/>
              <a:t>[Main Heading Regular – 18pt]</a:t>
            </a:r>
            <a:endParaRPr lang="en-GB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2E8351E-0B09-4B94-0969-08FBD1511B2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/>
              <a:t>[Optional subheading – 12pt]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9160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Content] Text Slide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E500F046-DBB0-9A48-E0FA-C7A59158C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70000" y="4698000"/>
            <a:ext cx="864096" cy="22310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F3C457-8F41-EE4D-E653-2BC5F9402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358" y="453600"/>
            <a:ext cx="18487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DDD278-5328-4A4D-A4F3-2A171E06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081CE0F-0A63-2EF8-93AF-8A54368B518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3528" y="634282"/>
            <a:ext cx="8501063" cy="417513"/>
          </a:xfrm>
          <a:prstGeom prst="rect">
            <a:avLst/>
          </a:prstGeom>
        </p:spPr>
        <p:txBody>
          <a:bodyPr lIns="0"/>
          <a:lstStyle>
            <a:lvl1pPr>
              <a:defRPr sz="1200"/>
            </a:lvl1pPr>
          </a:lstStyle>
          <a:p>
            <a:pPr lvl="0"/>
            <a:r>
              <a:rPr lang="en-US"/>
              <a:t>[Optional subheading – 12pt]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5134E18-632A-B68B-C3BA-18079020503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23850" y="1131888"/>
            <a:ext cx="4032126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E0DD2F2A-8616-C7A2-8D8B-62A3FA5B564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788024" y="1131887"/>
            <a:ext cx="4032126" cy="3455987"/>
          </a:xfr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E86FE0D5-C388-257E-5EE1-43B5D20275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lIns="0"/>
          <a:lstStyle/>
          <a:p>
            <a:r>
              <a:rPr lang="en-US"/>
              <a:t>[Main Heading Regular – 18pt]</a:t>
            </a:r>
          </a:p>
        </p:txBody>
      </p:sp>
    </p:spTree>
    <p:extLst>
      <p:ext uri="{BB962C8B-B14F-4D97-AF65-F5344CB8AC3E}">
        <p14:creationId xmlns:p14="http://schemas.microsoft.com/office/powerpoint/2010/main" val="42577479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80476351-362A-1C17-A6EB-60E6FAE5C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172" y="266700"/>
            <a:ext cx="8496300" cy="360834"/>
          </a:xfrm>
          <a:prstGeom prst="rect">
            <a:avLst/>
          </a:prstGeom>
        </p:spPr>
        <p:txBody>
          <a:bodyPr vert="horz" lIns="0" tIns="45720" rIns="90000" bIns="45720" rtlCol="0" anchor="t">
            <a:noAutofit/>
          </a:bodyPr>
          <a:lstStyle/>
          <a:p>
            <a:r>
              <a:rPr lang="en-GB"/>
              <a:t>[Main Heading – Regular 18 Pt]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3613041-DB35-A845-8E9C-3AFDAE6DA8D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9034ED-E6E1-CE85-4183-1D0C35D35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836" y="1131887"/>
            <a:ext cx="8491313" cy="3455987"/>
          </a:xfrm>
          <a:prstGeom prst="rect">
            <a:avLst/>
          </a:prstGeom>
        </p:spPr>
        <p:txBody>
          <a:bodyPr vert="horz" lIns="0" tIns="45720" rIns="90000" bIns="45720" rtlCol="0">
            <a:normAutofit/>
          </a:bodyPr>
          <a:lstStyle/>
          <a:p>
            <a:pPr lvl="0"/>
            <a:r>
              <a:rPr lang="en-GB"/>
              <a:t>First level – Regular copy – 11pt</a:t>
            </a:r>
          </a:p>
          <a:p>
            <a:pPr lvl="1"/>
            <a:r>
              <a:rPr lang="en-GB"/>
              <a:t>Second level – headings – 11pt</a:t>
            </a:r>
          </a:p>
          <a:p>
            <a:pPr lvl="2"/>
            <a:r>
              <a:rPr lang="en-GB"/>
              <a:t>Third level – large copy – 14pt</a:t>
            </a:r>
          </a:p>
          <a:p>
            <a:pPr lvl="3"/>
            <a:r>
              <a:rPr lang="en-GB"/>
              <a:t>Fourth level – primary list</a:t>
            </a:r>
          </a:p>
          <a:p>
            <a:pPr lvl="4"/>
            <a:r>
              <a:rPr lang="en-GB"/>
              <a:t>Fifth level – secondary list</a:t>
            </a:r>
            <a:endParaRPr lang="en-US"/>
          </a:p>
          <a:p>
            <a:pPr lvl="5"/>
            <a:r>
              <a:rPr lang="en-US"/>
              <a:t>Sixth level – large primary list</a:t>
            </a:r>
          </a:p>
          <a:p>
            <a:pPr lvl="6"/>
            <a:r>
              <a:rPr lang="en-US"/>
              <a:t>Seventh level – large secondary list</a:t>
            </a:r>
          </a:p>
          <a:p>
            <a:pPr lvl="7"/>
            <a:r>
              <a:rPr lang="en-US"/>
              <a:t>Eighth level – extra large copy – 16pt</a:t>
            </a:r>
          </a:p>
          <a:p>
            <a:pPr lvl="8"/>
            <a:r>
              <a:rPr lang="en-US"/>
              <a:t>Ninth level - captions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241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33" r:id="rId2"/>
    <p:sldLayoutId id="2147483679" r:id="rId3"/>
    <p:sldLayoutId id="2147483680" r:id="rId4"/>
    <p:sldLayoutId id="2147483776" r:id="rId5"/>
    <p:sldLayoutId id="2147483777" r:id="rId6"/>
    <p:sldLayoutId id="2147483792" r:id="rId7"/>
    <p:sldLayoutId id="2147483781" r:id="rId8"/>
    <p:sldLayoutId id="2147483778" r:id="rId9"/>
    <p:sldLayoutId id="2147483788" r:id="rId10"/>
    <p:sldLayoutId id="2147483794" r:id="rId11"/>
    <p:sldLayoutId id="2147483783" r:id="rId12"/>
    <p:sldLayoutId id="2147483784" r:id="rId13"/>
    <p:sldLayoutId id="2147483787" r:id="rId14"/>
    <p:sldLayoutId id="2147483689" r:id="rId15"/>
    <p:sldLayoutId id="2147483742" r:id="rId16"/>
    <p:sldLayoutId id="2147483674" r:id="rId17"/>
    <p:sldLayoutId id="2147483665" r:id="rId18"/>
    <p:sldLayoutId id="2147483691" r:id="rId19"/>
    <p:sldLayoutId id="2147483692" r:id="rId20"/>
    <p:sldLayoutId id="2147483695" r:id="rId21"/>
    <p:sldLayoutId id="2147483683" r:id="rId22"/>
    <p:sldLayoutId id="2147483670" r:id="rId23"/>
    <p:sldLayoutId id="2147483682" r:id="rId24"/>
    <p:sldLayoutId id="2147483672" r:id="rId25"/>
    <p:sldLayoutId id="2147483673" r:id="rId26"/>
    <p:sldLayoutId id="2147483789" r:id="rId27"/>
    <p:sldLayoutId id="2147483782" r:id="rId28"/>
    <p:sldLayoutId id="2147483791" r:id="rId29"/>
    <p:sldLayoutId id="2147483780" r:id="rId30"/>
    <p:sldLayoutId id="2147483790" r:id="rId31"/>
    <p:sldLayoutId id="2147483785" r:id="rId32"/>
    <p:sldLayoutId id="2147483779" r:id="rId33"/>
    <p:sldLayoutId id="2147483786" r:id="rId34"/>
    <p:sldLayoutId id="2147483774" r:id="rId35"/>
    <p:sldLayoutId id="2147483775" r:id="rId36"/>
    <p:sldLayoutId id="2147483688" r:id="rId37"/>
    <p:sldLayoutId id="2147483668" r:id="rId38"/>
    <p:sldLayoutId id="2147483685" r:id="rId39"/>
    <p:sldLayoutId id="2147483686" r:id="rId40"/>
    <p:sldLayoutId id="2147483687" r:id="rId41"/>
    <p:sldLayoutId id="2147483684" r:id="rId42"/>
    <p:sldLayoutId id="2147483669" r:id="rId43"/>
    <p:sldLayoutId id="2147483693" r:id="rId44"/>
    <p:sldLayoutId id="2147483736" r:id="rId45"/>
    <p:sldLayoutId id="2147483739" r:id="rId46"/>
    <p:sldLayoutId id="2147483735" r:id="rId47"/>
    <p:sldLayoutId id="2147483741" r:id="rId48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marR="0" indent="0" algn="l" defTabSz="6858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None/>
        <a:tabLst/>
        <a:defRPr lang="en-GB" sz="1100" b="0" kern="1200" dirty="0" smtClean="0">
          <a:solidFill>
            <a:schemeClr val="tx1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1pPr>
      <a:lvl2pPr marL="0" marR="0" indent="0" algn="l" defTabSz="6858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None/>
        <a:tabLst/>
        <a:defRPr lang="en-GB" sz="1100" b="1" kern="1200" dirty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0" marR="0" indent="0" algn="l" defTabSz="6858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30EA03"/>
        </a:buClr>
        <a:buSzTx/>
        <a:buFont typeface="System Font Regular"/>
        <a:buNone/>
        <a:tabLst/>
        <a:defRPr lang="en-GB" sz="1400" kern="1200" dirty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71450" marR="0" indent="-171450" algn="l" defTabSz="6858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30EA03"/>
        </a:buClr>
        <a:buSzTx/>
        <a:buFont typeface="Apple Symbols" panose="02000000000000000000" pitchFamily="2" charset="-79"/>
        <a:buChar char="⎻"/>
        <a:tabLst/>
        <a:defRPr lang="en-GB" sz="1100" b="0" kern="1200" dirty="0" smtClean="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432000" marR="0" indent="-252000" algn="l" defTabSz="6858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30EA03"/>
        </a:buClr>
        <a:buSzTx/>
        <a:buFont typeface=".Lucida Grande UI Regular"/>
        <a:buChar char="►"/>
        <a:tabLst/>
        <a:defRPr lang="en-GB" sz="11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172800" indent="-1728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2"/>
        </a:buClr>
        <a:buFont typeface="Apple Symbols" panose="02000000000000000000" pitchFamily="2" charset="-79"/>
        <a:buChar char="⎻"/>
        <a:defRPr lang="en-GB" sz="14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466725" indent="-285750" algn="l" defTabSz="6858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2"/>
        </a:buClr>
        <a:buSzPct val="80000"/>
        <a:buFont typeface=".Lucida Grande UI Regular"/>
        <a:buChar char="►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lang="en-GB" sz="1600" i="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lang="en-US" sz="1100" i="1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556" userDrawn="1">
          <p15:clr>
            <a:srgbClr val="F26B43"/>
          </p15:clr>
        </p15:guide>
        <p15:guide id="2" pos="204" userDrawn="1">
          <p15:clr>
            <a:srgbClr val="F26B43"/>
          </p15:clr>
        </p15:guide>
        <p15:guide id="3" orient="horz" pos="3072" userDrawn="1">
          <p15:clr>
            <a:srgbClr val="F26B43"/>
          </p15:clr>
        </p15:guide>
        <p15:guide id="4" orient="horz" pos="169" userDrawn="1">
          <p15:clr>
            <a:srgbClr val="F26B43"/>
          </p15:clr>
        </p15:guide>
        <p15:guide id="7" pos="2880" userDrawn="1">
          <p15:clr>
            <a:srgbClr val="F26B43"/>
          </p15:clr>
        </p15:guide>
        <p15:guide id="9" orient="horz" pos="395" userDrawn="1">
          <p15:clr>
            <a:srgbClr val="F26B43"/>
          </p15:clr>
        </p15:guide>
        <p15:guide id="21" pos="5760" userDrawn="1">
          <p15:clr>
            <a:srgbClr val="F26B43"/>
          </p15:clr>
        </p15:guide>
        <p15:guide id="30" orient="horz" pos="713" userDrawn="1">
          <p15:clr>
            <a:srgbClr val="F26B43"/>
          </p15:clr>
        </p15:guide>
        <p15:guide id="38" orient="horz" pos="2890" userDrawn="1">
          <p15:clr>
            <a:srgbClr val="F26B43"/>
          </p15:clr>
        </p15:guide>
        <p15:guide id="39" orient="horz" pos="2981" userDrawn="1">
          <p15:clr>
            <a:srgbClr val="F26B43"/>
          </p15:clr>
        </p15:guide>
        <p15:guide id="40" pos="5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jpeg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Sophie.x.maisiercompagnon@haleon.com" TargetMode="External"/><Relationship Id="rId2" Type="http://schemas.openxmlformats.org/officeDocument/2006/relationships/hyperlink" Target="mailto:marie-helene.x.legay@haleon.com" TargetMode="Externa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695E71-F2DC-8FBE-F769-598BD2D9F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625475"/>
            <a:ext cx="4752206" cy="2896658"/>
          </a:xfrm>
        </p:spPr>
        <p:txBody>
          <a:bodyPr/>
          <a:lstStyle/>
          <a:p>
            <a:r>
              <a:rPr lang="en-US" sz="2400" noProof="1"/>
              <a:t>L’éco-conception au service du bon usage : Exemple du diclofénac topique </a:t>
            </a:r>
            <a:br>
              <a:rPr lang="en-US" sz="2800" noProof="1"/>
            </a:br>
            <a:br>
              <a:rPr lang="en-US" sz="2800" noProof="1"/>
            </a:br>
            <a:r>
              <a:rPr lang="en-US" sz="1200" noProof="1"/>
              <a:t>Marie-Hélène Legay</a:t>
            </a:r>
            <a:br>
              <a:rPr lang="en-US" sz="1200" b="0" noProof="1"/>
            </a:br>
            <a:r>
              <a:rPr lang="en-US" sz="1200" b="0" noProof="1"/>
              <a:t>Directrice Affaires Réglementaires</a:t>
            </a:r>
            <a:br>
              <a:rPr lang="en-US" sz="1200" b="0" noProof="1"/>
            </a:br>
            <a:r>
              <a:rPr lang="en-US" sz="1200" b="0" noProof="1"/>
              <a:t>Haleon France </a:t>
            </a:r>
            <a:endParaRPr lang="en-US" sz="2800" b="0" noProof="1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A15A8BC-E63F-D2C8-E913-177124A2630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01" r="101"/>
          <a:stretch>
            <a:fillRect/>
          </a:stretch>
        </p:blipFill>
        <p:spPr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724964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932FC6CA-B390-DC4B-763C-9A9D3EA25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172" y="266700"/>
            <a:ext cx="8496300" cy="360834"/>
          </a:xfrm>
        </p:spPr>
        <p:txBody>
          <a:bodyPr/>
          <a:lstStyle/>
          <a:p>
            <a:r>
              <a:rPr lang="fr-FR" dirty="0"/>
              <a:t>Concilier bénéfice thérapeutique et protection environnementale</a:t>
            </a:r>
            <a:endParaRPr lang="en-GB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CE94443-F3A4-0D44-EEE1-B0B0D7570CA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25438" y="627534"/>
            <a:ext cx="8494712" cy="351333"/>
          </a:xfrm>
        </p:spPr>
        <p:txBody>
          <a:bodyPr/>
          <a:lstStyle/>
          <a:p>
            <a:r>
              <a:rPr lang="fr-FR" dirty="0"/>
              <a:t>Cas du diclofénac topique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C16EEE7-4ACF-2E40-B25D-8DC0071AA62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1828" y="2062079"/>
            <a:ext cx="2254173" cy="741363"/>
          </a:xfrm>
        </p:spPr>
        <p:txBody>
          <a:bodyPr>
            <a:normAutofit/>
          </a:bodyPr>
          <a:lstStyle/>
          <a:p>
            <a:r>
              <a:rPr lang="fr-FR" sz="1200" b="1" dirty="0"/>
              <a:t>Enjeu environnemental : </a:t>
            </a:r>
            <a:r>
              <a:rPr lang="fr-FR" sz="1200" dirty="0"/>
              <a:t>résidus pharmaceutiques dans les eaux</a:t>
            </a:r>
          </a:p>
        </p:txBody>
      </p:sp>
      <p:sp>
        <p:nvSpPr>
          <p:cNvPr id="233" name="Text Placeholder 232">
            <a:extLst>
              <a:ext uri="{FF2B5EF4-FFF2-40B4-BE49-F238E27FC236}">
                <a16:creationId xmlns:a16="http://schemas.microsoft.com/office/drawing/2014/main" id="{00B3D20F-D634-D5D9-EA58-CF1F76F9896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11828" y="3135528"/>
            <a:ext cx="2134020" cy="924361"/>
          </a:xfrm>
        </p:spPr>
        <p:txBody>
          <a:bodyPr>
            <a:noAutofit/>
          </a:bodyPr>
          <a:lstStyle/>
          <a:p>
            <a:r>
              <a:rPr lang="fr-FR" dirty="0"/>
              <a:t>Peut être lié à l’application manuelle du diclofénac : </a:t>
            </a:r>
          </a:p>
          <a:p>
            <a:r>
              <a:rPr lang="fr-FR" dirty="0"/>
              <a:t>→ rinçage des mains </a:t>
            </a:r>
          </a:p>
          <a:p>
            <a:r>
              <a:rPr lang="fr-FR" dirty="0"/>
              <a:t>→ rejet dans les eaux 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236DA2C9-C2A1-C34A-AF1D-52F8F0981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93930" y="4782489"/>
            <a:ext cx="826220" cy="94311"/>
          </a:xfrm>
        </p:spPr>
        <p:txBody>
          <a:bodyPr/>
          <a:lstStyle/>
          <a:p>
            <a:fld id="{63613041-DB35-A845-8E9C-3AFDAE6DA8D8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8" name="Freeform 8">
            <a:extLst>
              <a:ext uri="{FF2B5EF4-FFF2-40B4-BE49-F238E27FC236}">
                <a16:creationId xmlns:a16="http://schemas.microsoft.com/office/drawing/2014/main" id="{D7753A52-643A-0702-462A-38AD70254CA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962851" y="2345603"/>
            <a:ext cx="175946" cy="110554"/>
          </a:xfrm>
          <a:custGeom>
            <a:avLst/>
            <a:gdLst>
              <a:gd name="T0" fmla="*/ 2147483646 w 1973"/>
              <a:gd name="T1" fmla="*/ 0 h 1219"/>
              <a:gd name="T2" fmla="*/ 2147483646 w 1973"/>
              <a:gd name="T3" fmla="*/ 2147483646 h 1219"/>
              <a:gd name="T4" fmla="*/ 2147483646 w 1973"/>
              <a:gd name="T5" fmla="*/ 0 h 1219"/>
              <a:gd name="T6" fmla="*/ 0 w 1973"/>
              <a:gd name="T7" fmla="*/ 2147483646 h 1219"/>
              <a:gd name="T8" fmla="*/ 2147483646 w 1973"/>
              <a:gd name="T9" fmla="*/ 2147483646 h 1219"/>
              <a:gd name="T10" fmla="*/ 2147483646 w 1973"/>
              <a:gd name="T11" fmla="*/ 2147483646 h 1219"/>
              <a:gd name="T12" fmla="*/ 2147483646 w 1973"/>
              <a:gd name="T13" fmla="*/ 0 h 12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973" h="1219">
                <a:moveTo>
                  <a:pt x="1740" y="0"/>
                </a:moveTo>
                <a:lnTo>
                  <a:pt x="986" y="752"/>
                </a:lnTo>
                <a:lnTo>
                  <a:pt x="232" y="0"/>
                </a:lnTo>
                <a:lnTo>
                  <a:pt x="0" y="232"/>
                </a:lnTo>
                <a:lnTo>
                  <a:pt x="986" y="1218"/>
                </a:lnTo>
                <a:lnTo>
                  <a:pt x="1972" y="232"/>
                </a:lnTo>
                <a:lnTo>
                  <a:pt x="1740" y="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703"/>
          </a:p>
        </p:txBody>
      </p:sp>
      <p:sp>
        <p:nvSpPr>
          <p:cNvPr id="59" name="Freeform 8">
            <a:extLst>
              <a:ext uri="{FF2B5EF4-FFF2-40B4-BE49-F238E27FC236}">
                <a16:creationId xmlns:a16="http://schemas.microsoft.com/office/drawing/2014/main" id="{E1BAE5A9-25E2-124B-DBD1-6CB34C0D4E1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147690" y="2345603"/>
            <a:ext cx="175946" cy="110554"/>
          </a:xfrm>
          <a:custGeom>
            <a:avLst/>
            <a:gdLst>
              <a:gd name="T0" fmla="*/ 2147483646 w 1973"/>
              <a:gd name="T1" fmla="*/ 0 h 1219"/>
              <a:gd name="T2" fmla="*/ 2147483646 w 1973"/>
              <a:gd name="T3" fmla="*/ 2147483646 h 1219"/>
              <a:gd name="T4" fmla="*/ 2147483646 w 1973"/>
              <a:gd name="T5" fmla="*/ 0 h 1219"/>
              <a:gd name="T6" fmla="*/ 0 w 1973"/>
              <a:gd name="T7" fmla="*/ 2147483646 h 1219"/>
              <a:gd name="T8" fmla="*/ 2147483646 w 1973"/>
              <a:gd name="T9" fmla="*/ 2147483646 h 1219"/>
              <a:gd name="T10" fmla="*/ 2147483646 w 1973"/>
              <a:gd name="T11" fmla="*/ 2147483646 h 1219"/>
              <a:gd name="T12" fmla="*/ 2147483646 w 1973"/>
              <a:gd name="T13" fmla="*/ 0 h 12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973" h="1219">
                <a:moveTo>
                  <a:pt x="1740" y="0"/>
                </a:moveTo>
                <a:lnTo>
                  <a:pt x="986" y="752"/>
                </a:lnTo>
                <a:lnTo>
                  <a:pt x="232" y="0"/>
                </a:lnTo>
                <a:lnTo>
                  <a:pt x="0" y="232"/>
                </a:lnTo>
                <a:lnTo>
                  <a:pt x="986" y="1218"/>
                </a:lnTo>
                <a:lnTo>
                  <a:pt x="1972" y="232"/>
                </a:lnTo>
                <a:lnTo>
                  <a:pt x="1740" y="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703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B76EC405-0C06-9653-9EB2-74F9E3DBD149}"/>
              </a:ext>
            </a:extLst>
          </p:cNvPr>
          <p:cNvSpPr txBox="1">
            <a:spLocks/>
          </p:cNvSpPr>
          <p:nvPr/>
        </p:nvSpPr>
        <p:spPr>
          <a:xfrm>
            <a:off x="3435647" y="2056451"/>
            <a:ext cx="2713230" cy="741363"/>
          </a:xfrm>
          <a:prstGeom prst="rect">
            <a:avLst/>
          </a:prstGeom>
        </p:spPr>
        <p:txBody>
          <a:bodyPr vert="horz" lIns="0" tIns="45720" rIns="90000" bIns="4572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100" b="0" kern="12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1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System Font Regular"/>
              <a:buNone/>
              <a:tabLst/>
              <a:defRPr lang="en-GB" sz="14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Apple Symbols" panose="02000000000000000000" pitchFamily="2" charset="-79"/>
              <a:buChar char="⎻"/>
              <a:tabLst/>
              <a:defRPr lang="en-GB" sz="1100" b="0" kern="12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432000" marR="0" indent="-2520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.Lucida Grande UI Regular"/>
              <a:buChar char="►"/>
              <a:tabLst/>
              <a:defRPr lang="en-GB" sz="11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72800" indent="-1728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pple Symbols" panose="02000000000000000000" pitchFamily="2" charset="-79"/>
              <a:buChar char="⎻"/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6725" indent="-28575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80000"/>
              <a:buFont typeface=".Lucida Grande UI Regular"/>
              <a:buChar char="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GB" sz="16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1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b="1" dirty="0"/>
              <a:t>Le bon geste et le bon usage : </a:t>
            </a:r>
            <a:r>
              <a:rPr lang="fr-FR" sz="1200" dirty="0"/>
              <a:t>essuyer les mains avec un papier absorbant post-application</a:t>
            </a:r>
          </a:p>
        </p:txBody>
      </p:sp>
      <p:sp>
        <p:nvSpPr>
          <p:cNvPr id="3" name="Text Placeholder 232">
            <a:extLst>
              <a:ext uri="{FF2B5EF4-FFF2-40B4-BE49-F238E27FC236}">
                <a16:creationId xmlns:a16="http://schemas.microsoft.com/office/drawing/2014/main" id="{99C58F0F-3104-DD43-14E9-BD6B6755F74B}"/>
              </a:ext>
            </a:extLst>
          </p:cNvPr>
          <p:cNvSpPr txBox="1">
            <a:spLocks/>
          </p:cNvSpPr>
          <p:nvPr/>
        </p:nvSpPr>
        <p:spPr>
          <a:xfrm>
            <a:off x="3435647" y="3129900"/>
            <a:ext cx="2134020" cy="924361"/>
          </a:xfrm>
          <a:prstGeom prst="rect">
            <a:avLst/>
          </a:prstGeom>
        </p:spPr>
        <p:txBody>
          <a:bodyPr vert="horz" lIns="0" tIns="45720" rIns="90000" bIns="4572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100" b="0" kern="12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1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System Font Regular"/>
              <a:buNone/>
              <a:tabLst/>
              <a:defRPr lang="en-GB" sz="14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Apple Symbols" panose="02000000000000000000" pitchFamily="2" charset="-79"/>
              <a:buChar char="⎻"/>
              <a:tabLst/>
              <a:defRPr lang="en-GB" sz="1100" b="0" kern="12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432000" marR="0" indent="-2520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.Lucida Grande UI Regular"/>
              <a:buChar char="►"/>
              <a:tabLst/>
              <a:defRPr lang="en-GB" sz="11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72800" indent="-1728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pple Symbols" panose="02000000000000000000" pitchFamily="2" charset="-79"/>
              <a:buChar char="⎻"/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6725" indent="-28575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80000"/>
              <a:buFont typeface=".Lucida Grande UI Regular"/>
              <a:buChar char="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GB" sz="16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1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3" indent="0">
              <a:buClrTx/>
              <a:buNone/>
              <a:defRPr/>
            </a:pPr>
            <a:r>
              <a:rPr lang="en-US" noProof="1">
                <a:solidFill>
                  <a:schemeClr val="tx1"/>
                </a:solidFill>
                <a:latin typeface="+mn-lt"/>
              </a:rPr>
              <a:t>Impact scientifiquement démontré :</a:t>
            </a:r>
          </a:p>
          <a:p>
            <a:pPr marL="0" lvl="3" indent="0">
              <a:buNone/>
              <a:defRPr/>
            </a:pPr>
            <a:r>
              <a:rPr lang="fr-FR" dirty="0">
                <a:latin typeface="+mn-lt"/>
              </a:rPr>
              <a:t>→ r</a:t>
            </a:r>
            <a:r>
              <a:rPr kumimoji="0" lang="en-US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éduction de </a:t>
            </a:r>
            <a:r>
              <a:rPr kumimoji="0" lang="en-US" b="1" i="0" u="none" strike="noStrike" kern="1200" cap="none" spc="0" normalizeH="0" baseline="0" noProof="1">
                <a:ln>
                  <a:noFill/>
                </a:ln>
                <a:solidFill>
                  <a:srgbClr val="30EA03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40% </a:t>
            </a:r>
            <a:r>
              <a:rPr kumimoji="0" lang="en-US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n-cs"/>
              </a:rPr>
              <a:t>du diclofénac rejeté dans les eaux*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29E794F1-2DED-8F18-8A93-B96F5692B53D}"/>
              </a:ext>
            </a:extLst>
          </p:cNvPr>
          <p:cNvSpPr txBox="1">
            <a:spLocks/>
          </p:cNvSpPr>
          <p:nvPr/>
        </p:nvSpPr>
        <p:spPr>
          <a:xfrm>
            <a:off x="6686130" y="2056451"/>
            <a:ext cx="2457870" cy="741363"/>
          </a:xfrm>
          <a:prstGeom prst="rect">
            <a:avLst/>
          </a:prstGeom>
        </p:spPr>
        <p:txBody>
          <a:bodyPr vert="horz" lIns="0" tIns="45720" rIns="90000" bIns="45720" rtlCol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100" b="0" kern="12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1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System Font Regular"/>
              <a:buNone/>
              <a:tabLst/>
              <a:defRPr lang="en-GB" sz="14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Apple Symbols" panose="02000000000000000000" pitchFamily="2" charset="-79"/>
              <a:buChar char="⎻"/>
              <a:tabLst/>
              <a:defRPr lang="en-GB" sz="1100" b="0" kern="12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432000" marR="0" indent="-2520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.Lucida Grande UI Regular"/>
              <a:buChar char="►"/>
              <a:tabLst/>
              <a:defRPr lang="en-GB" sz="11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72800" indent="-1728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pple Symbols" panose="02000000000000000000" pitchFamily="2" charset="-79"/>
              <a:buChar char="⎻"/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6725" indent="-28575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80000"/>
              <a:buFont typeface=".Lucida Grande UI Regular"/>
              <a:buChar char="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GB" sz="16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1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b="1" dirty="0"/>
              <a:t>Sensibiliser les patients</a:t>
            </a:r>
            <a:r>
              <a:rPr lang="fr-FR" sz="1200" dirty="0"/>
              <a:t>                    et professionnels grâce à un message simple</a:t>
            </a:r>
          </a:p>
        </p:txBody>
      </p:sp>
      <p:sp>
        <p:nvSpPr>
          <p:cNvPr id="6" name="Text Placeholder 232">
            <a:extLst>
              <a:ext uri="{FF2B5EF4-FFF2-40B4-BE49-F238E27FC236}">
                <a16:creationId xmlns:a16="http://schemas.microsoft.com/office/drawing/2014/main" id="{7A9FF8D4-FB7E-1DAE-9770-81ED1733BA36}"/>
              </a:ext>
            </a:extLst>
          </p:cNvPr>
          <p:cNvSpPr txBox="1">
            <a:spLocks/>
          </p:cNvSpPr>
          <p:nvPr/>
        </p:nvSpPr>
        <p:spPr>
          <a:xfrm>
            <a:off x="6686130" y="3129900"/>
            <a:ext cx="2134020" cy="924361"/>
          </a:xfrm>
          <a:prstGeom prst="rect">
            <a:avLst/>
          </a:prstGeom>
        </p:spPr>
        <p:txBody>
          <a:bodyPr vert="horz" lIns="0" tIns="45720" rIns="90000" bIns="45720"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100" b="0" kern="12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1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System Font Regular"/>
              <a:buNone/>
              <a:tabLst/>
              <a:defRPr lang="en-GB" sz="14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Apple Symbols" panose="02000000000000000000" pitchFamily="2" charset="-79"/>
              <a:buChar char="⎻"/>
              <a:tabLst/>
              <a:defRPr lang="en-GB" sz="1100" b="0" kern="12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432000" marR="0" indent="-2520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.Lucida Grande UI Regular"/>
              <a:buChar char="►"/>
              <a:tabLst/>
              <a:defRPr lang="en-GB" sz="11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72800" indent="-1728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pple Symbols" panose="02000000000000000000" pitchFamily="2" charset="-79"/>
              <a:buChar char="⎻"/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6725" indent="-28575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80000"/>
              <a:buFont typeface=".Lucida Grande UI Regular"/>
              <a:buChar char="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GB" sz="16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1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Vecteurs de communication utilisés par Haleon : </a:t>
            </a:r>
          </a:p>
          <a:p>
            <a:r>
              <a:rPr lang="fr-FR" dirty="0"/>
              <a:t>→ notices patients</a:t>
            </a:r>
          </a:p>
          <a:p>
            <a:r>
              <a:rPr lang="fr-FR" dirty="0"/>
              <a:t>→ pictogrammes</a:t>
            </a:r>
          </a:p>
        </p:txBody>
      </p:sp>
      <p:pic>
        <p:nvPicPr>
          <p:cNvPr id="1026" name="Picture 2" descr="Wipe - Free healthcare and medical icons">
            <a:extLst>
              <a:ext uri="{FF2B5EF4-FFF2-40B4-BE49-F238E27FC236}">
                <a16:creationId xmlns:a16="http://schemas.microsoft.com/office/drawing/2014/main" id="{9BE8201C-1163-4FD0-54BD-6394D235E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613" y="1561011"/>
            <a:ext cx="420266" cy="420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Waste water, water treatment, sewage, industrial waste, waste disposal ...">
            <a:extLst>
              <a:ext uri="{FF2B5EF4-FFF2-40B4-BE49-F238E27FC236}">
                <a16:creationId xmlns:a16="http://schemas.microsoft.com/office/drawing/2014/main" id="{E484EEC8-B136-A809-240A-B2EF041C7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72" y="1431698"/>
            <a:ext cx="756669" cy="75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151BA2-5B62-41CA-40D8-864529DFD35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304" t="3333" r="66754" b="73492"/>
          <a:stretch>
            <a:fillRect/>
          </a:stretch>
        </p:blipFill>
        <p:spPr>
          <a:xfrm>
            <a:off x="6601315" y="1583193"/>
            <a:ext cx="534271" cy="46609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7CEF1E9-35D9-1E47-C670-0C058ABDE006}"/>
              </a:ext>
            </a:extLst>
          </p:cNvPr>
          <p:cNvSpPr txBox="1"/>
          <p:nvPr/>
        </p:nvSpPr>
        <p:spPr>
          <a:xfrm>
            <a:off x="5035181" y="4691144"/>
            <a:ext cx="33718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00">
              <a:spcAft>
                <a:spcPts val="600"/>
              </a:spcAft>
              <a:defRPr/>
            </a:pPr>
            <a:r>
              <a:rPr lang="en-US" sz="600" noProof="1">
                <a:latin typeface="Verdana" panose="020B0604030504040204" pitchFamily="34" charset="0"/>
                <a:ea typeface="Verdana" panose="020B0604030504040204" pitchFamily="34" charset="0"/>
              </a:rPr>
              <a:t>Source *: S. Bielfeldt et al., ‘</a:t>
            </a:r>
            <a:r>
              <a:rPr lang="en-US" sz="600" i="1" noProof="1">
                <a:latin typeface="Verdana" panose="020B0604030504040204" pitchFamily="34" charset="0"/>
                <a:ea typeface="Verdana" panose="020B0604030504040204" pitchFamily="34" charset="0"/>
              </a:rPr>
              <a:t>Reduction of residual topical diclofenac in wastewater by a wiping procedure</a:t>
            </a:r>
            <a:r>
              <a:rPr lang="en-US" sz="600" noProof="1">
                <a:latin typeface="Verdana" panose="020B0604030504040204" pitchFamily="34" charset="0"/>
                <a:ea typeface="Verdana" panose="020B0604030504040204" pitchFamily="34" charset="0"/>
              </a:rPr>
              <a:t> before hand washing’, 2022</a:t>
            </a:r>
          </a:p>
        </p:txBody>
      </p:sp>
    </p:spTree>
    <p:extLst>
      <p:ext uri="{BB962C8B-B14F-4D97-AF65-F5344CB8AC3E}">
        <p14:creationId xmlns:p14="http://schemas.microsoft.com/office/powerpoint/2010/main" val="180096297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A2AFBB3-632E-3FFD-813D-5CDEBDB6F405}"/>
              </a:ext>
            </a:extLst>
          </p:cNvPr>
          <p:cNvCxnSpPr>
            <a:cxnSpLocks/>
          </p:cNvCxnSpPr>
          <p:nvPr/>
        </p:nvCxnSpPr>
        <p:spPr>
          <a:xfrm>
            <a:off x="5885559" y="4078258"/>
            <a:ext cx="453361" cy="1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7154F06-D326-A4C8-CB0C-CB5D5A3D5DBE}"/>
              </a:ext>
            </a:extLst>
          </p:cNvPr>
          <p:cNvCxnSpPr>
            <a:cxnSpLocks/>
          </p:cNvCxnSpPr>
          <p:nvPr/>
        </p:nvCxnSpPr>
        <p:spPr>
          <a:xfrm>
            <a:off x="5796136" y="829576"/>
            <a:ext cx="0" cy="4313924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B4BDD262-E0EC-44B7-3603-4A27BC830E9E}"/>
              </a:ext>
            </a:extLst>
          </p:cNvPr>
          <p:cNvSpPr/>
          <p:nvPr/>
        </p:nvSpPr>
        <p:spPr>
          <a:xfrm>
            <a:off x="5587200" y="3871133"/>
            <a:ext cx="417462" cy="417462"/>
          </a:xfrm>
          <a:prstGeom prst="ellipse">
            <a:avLst/>
          </a:prstGeom>
          <a:solidFill>
            <a:schemeClr val="bg1"/>
          </a:solidFill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377E65-8E1C-378E-0436-F624C2C9A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3613041-DB35-A845-8E9C-3AFDAE6DA8D8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EE78A9-7201-25D7-F243-C28D9E42CB9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“Bon usage” by design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1A10015-4E5C-2AD1-27C5-19F191924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R&amp;D qui intègre pleinement la promotion du bon usage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8F03DA-A364-227D-FD7C-F56B60C5AF1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fr-FR" dirty="0"/>
              <a:t>Objectif : Supprimer le contact direct des mains et relargage dans les eaux usées post-application</a:t>
            </a:r>
          </a:p>
          <a:p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8B328C0-F2D2-7821-32D8-745CD0AFBEBB}"/>
              </a:ext>
            </a:extLst>
          </p:cNvPr>
          <p:cNvSpPr/>
          <p:nvPr/>
        </p:nvSpPr>
        <p:spPr>
          <a:xfrm>
            <a:off x="5706714" y="1336713"/>
            <a:ext cx="178845" cy="17884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B615D11-BAD4-6273-B46A-CA7905FAB9BB}"/>
              </a:ext>
            </a:extLst>
          </p:cNvPr>
          <p:cNvSpPr/>
          <p:nvPr/>
        </p:nvSpPr>
        <p:spPr>
          <a:xfrm>
            <a:off x="5706714" y="3988835"/>
            <a:ext cx="178845" cy="1788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863C3BF-ED89-28CD-733F-784C74B7F172}"/>
              </a:ext>
            </a:extLst>
          </p:cNvPr>
          <p:cNvSpPr/>
          <p:nvPr/>
        </p:nvSpPr>
        <p:spPr>
          <a:xfrm>
            <a:off x="5706714" y="2709780"/>
            <a:ext cx="178845" cy="17884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6ADD89C2-4DF3-099E-7CD0-A54415C6C821}"/>
              </a:ext>
            </a:extLst>
          </p:cNvPr>
          <p:cNvSpPr txBox="1">
            <a:spLocks/>
          </p:cNvSpPr>
          <p:nvPr/>
        </p:nvSpPr>
        <p:spPr>
          <a:xfrm>
            <a:off x="6433188" y="1100234"/>
            <a:ext cx="2103513" cy="1015663"/>
          </a:xfrm>
          <a:prstGeom prst="rect">
            <a:avLst/>
          </a:prstGeom>
        </p:spPr>
        <p:txBody>
          <a:bodyPr vert="horz" wrap="square" lIns="0" tIns="45720" rIns="90000" bIns="45720" rtlCol="0">
            <a:sp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100" b="0" kern="1200" dirty="0" smtClean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1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System Font Regular"/>
              <a:buNone/>
              <a:tabLst/>
              <a:defRPr lang="en-GB" sz="14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Apple Symbols" panose="02000000000000000000" pitchFamily="2" charset="-79"/>
              <a:buChar char="⎻"/>
              <a:tabLst/>
              <a:defRPr lang="en-GB" sz="1100" b="0" kern="12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432000" marR="0" indent="-2520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.Lucida Grande UI Regular"/>
              <a:buChar char="►"/>
              <a:tabLst/>
              <a:defRPr lang="en-GB" sz="11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72800" indent="-1728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pple Symbols" panose="02000000000000000000" pitchFamily="2" charset="-79"/>
              <a:buChar char="⎻"/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6725" indent="-28575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80000"/>
              <a:buFont typeface=".Lucida Grande UI Regular"/>
              <a:buChar char="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GB" sz="16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1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/>
              <a:t>2010</a:t>
            </a:r>
          </a:p>
          <a:p>
            <a:r>
              <a:rPr lang="fr-FR" sz="1000" b="1" dirty="0"/>
              <a:t>Lancement des emplâtres médicamenteux </a:t>
            </a:r>
          </a:p>
          <a:p>
            <a:r>
              <a:rPr lang="fr-FR" sz="1000" dirty="0"/>
              <a:t>Pas d’application manuelle, réduction du rejet dans l’eau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6C80E8F-0D63-A441-2563-B168111C01D9}"/>
              </a:ext>
            </a:extLst>
          </p:cNvPr>
          <p:cNvCxnSpPr>
            <a:cxnSpLocks/>
          </p:cNvCxnSpPr>
          <p:nvPr/>
        </p:nvCxnSpPr>
        <p:spPr>
          <a:xfrm>
            <a:off x="5885559" y="1429617"/>
            <a:ext cx="453361" cy="1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FF15A31C-ABB2-B7D1-79D6-85D5B07C2F94}"/>
              </a:ext>
            </a:extLst>
          </p:cNvPr>
          <p:cNvSpPr txBox="1">
            <a:spLocks/>
          </p:cNvSpPr>
          <p:nvPr/>
        </p:nvSpPr>
        <p:spPr>
          <a:xfrm>
            <a:off x="6433188" y="3746901"/>
            <a:ext cx="2315273" cy="1169551"/>
          </a:xfrm>
          <a:prstGeom prst="rect">
            <a:avLst/>
          </a:prstGeom>
        </p:spPr>
        <p:txBody>
          <a:bodyPr vert="horz" wrap="square" lIns="0" tIns="45720" rIns="90000" bIns="45720" rtlCol="0">
            <a:sp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100" b="0" kern="1200" dirty="0" smtClean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1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System Font Regular"/>
              <a:buNone/>
              <a:tabLst/>
              <a:defRPr lang="en-GB" sz="14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Apple Symbols" panose="02000000000000000000" pitchFamily="2" charset="-79"/>
              <a:buChar char="⎻"/>
              <a:tabLst/>
              <a:defRPr lang="en-GB" sz="1100" b="0" kern="12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432000" marR="0" indent="-2520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.Lucida Grande UI Regular"/>
              <a:buChar char="►"/>
              <a:tabLst/>
              <a:defRPr lang="en-GB" sz="11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72800" indent="-1728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pple Symbols" panose="02000000000000000000" pitchFamily="2" charset="-79"/>
              <a:buChar char="⎻"/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6725" indent="-28575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80000"/>
              <a:buFont typeface=".Lucida Grande UI Regular"/>
              <a:buChar char="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GB" sz="16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1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/>
              <a:t>2027 / 2028</a:t>
            </a:r>
          </a:p>
          <a:p>
            <a:r>
              <a:rPr lang="fr-FR" sz="1000" b="1" dirty="0">
                <a:solidFill>
                  <a:schemeClr val="accent2"/>
                </a:solidFill>
              </a:rPr>
              <a:t>Lancement de l’applicateur “sans les mains”</a:t>
            </a:r>
          </a:p>
          <a:p>
            <a:r>
              <a:rPr lang="fr-FR" sz="1000" dirty="0">
                <a:solidFill>
                  <a:schemeClr val="accent1"/>
                </a:solidFill>
              </a:rPr>
              <a:t>Elimination de l’application manuelle &amp; réduction significative du relargage dans les eaux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FD63C5E-5598-0B4D-24F4-0157018EDECF}"/>
              </a:ext>
            </a:extLst>
          </p:cNvPr>
          <p:cNvCxnSpPr>
            <a:cxnSpLocks/>
          </p:cNvCxnSpPr>
          <p:nvPr/>
        </p:nvCxnSpPr>
        <p:spPr>
          <a:xfrm>
            <a:off x="5253353" y="2808016"/>
            <a:ext cx="453361" cy="1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81136821-9A29-9E9F-8A0D-FE1CDFA6E2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5131" y="3442166"/>
            <a:ext cx="2145067" cy="1709760"/>
          </a:xfrm>
          <a:prstGeom prst="rect">
            <a:avLst/>
          </a:prstGeom>
        </p:spPr>
      </p:pic>
      <p:sp>
        <p:nvSpPr>
          <p:cNvPr id="52" name="Oval 51">
            <a:extLst>
              <a:ext uri="{FF2B5EF4-FFF2-40B4-BE49-F238E27FC236}">
                <a16:creationId xmlns:a16="http://schemas.microsoft.com/office/drawing/2014/main" id="{7D36F69A-50B4-D1D0-AA99-8F306AAA1F5F}"/>
              </a:ext>
            </a:extLst>
          </p:cNvPr>
          <p:cNvSpPr/>
          <p:nvPr/>
        </p:nvSpPr>
        <p:spPr>
          <a:xfrm>
            <a:off x="5649291" y="3925897"/>
            <a:ext cx="290861" cy="290861"/>
          </a:xfrm>
          <a:prstGeom prst="ellipse">
            <a:avLst/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895A04-17AF-3EFE-0C13-504709AEA2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978" r="66851" b="73325"/>
          <a:stretch>
            <a:fillRect/>
          </a:stretch>
        </p:blipFill>
        <p:spPr>
          <a:xfrm>
            <a:off x="5974981" y="2323022"/>
            <a:ext cx="2483897" cy="998814"/>
          </a:xfrm>
          <a:prstGeom prst="rect">
            <a:avLst/>
          </a:prstGeom>
        </p:spPr>
      </p:pic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11897C53-94B9-5E6E-970A-1687993CF60A}"/>
              </a:ext>
            </a:extLst>
          </p:cNvPr>
          <p:cNvSpPr txBox="1">
            <a:spLocks/>
          </p:cNvSpPr>
          <p:nvPr/>
        </p:nvSpPr>
        <p:spPr>
          <a:xfrm>
            <a:off x="3052744" y="2486458"/>
            <a:ext cx="2200609" cy="1015663"/>
          </a:xfrm>
          <a:prstGeom prst="rect">
            <a:avLst/>
          </a:prstGeom>
        </p:spPr>
        <p:txBody>
          <a:bodyPr vert="horz" wrap="square" lIns="0" tIns="45720" rIns="90000" bIns="45720" rtlCol="0">
            <a:sp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100" b="0" kern="1200" dirty="0" smtClean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GB" sz="1100" b="1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System Font Regular"/>
              <a:buNone/>
              <a:tabLst/>
              <a:defRPr lang="en-GB" sz="14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Apple Symbols" panose="02000000000000000000" pitchFamily="2" charset="-79"/>
              <a:buChar char="⎻"/>
              <a:tabLst/>
              <a:defRPr lang="en-GB" sz="1100" b="0" kern="12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432000" marR="0" indent="-2520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0EA03"/>
              </a:buClr>
              <a:buSzTx/>
              <a:buFont typeface=".Lucida Grande UI Regular"/>
              <a:buChar char="►"/>
              <a:tabLst/>
              <a:defRPr lang="en-GB" sz="11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72800" indent="-1728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pple Symbols" panose="02000000000000000000" pitchFamily="2" charset="-79"/>
              <a:buChar char="⎻"/>
              <a:defRPr lang="en-GB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6725" indent="-28575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80000"/>
              <a:buFont typeface=".Lucida Grande UI Regular"/>
              <a:buChar char="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GB" sz="16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1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00" b="1" dirty="0"/>
              <a:t>2020</a:t>
            </a:r>
          </a:p>
          <a:p>
            <a:pPr algn="r"/>
            <a:r>
              <a:rPr lang="fr-FR" sz="1000" b="1" dirty="0"/>
              <a:t>Déploiement d’un message de bon usage</a:t>
            </a:r>
          </a:p>
          <a:p>
            <a:pPr algn="r"/>
            <a:r>
              <a:rPr lang="fr-FR" sz="1000" dirty="0"/>
              <a:t>Sur les notices &amp; les packs grâce à des pictogrammes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2230D4-DF01-2C81-D0F7-BD1A84FA8D43}"/>
              </a:ext>
            </a:extLst>
          </p:cNvPr>
          <p:cNvSpPr txBox="1"/>
          <p:nvPr/>
        </p:nvSpPr>
        <p:spPr>
          <a:xfrm>
            <a:off x="6253210" y="3300625"/>
            <a:ext cx="10287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700" dirty="0"/>
              <a:t>2 à 3 applications par jour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DBAB65-37B6-E640-16B5-46D55C531619}"/>
              </a:ext>
            </a:extLst>
          </p:cNvPr>
          <p:cNvSpPr txBox="1"/>
          <p:nvPr/>
        </p:nvSpPr>
        <p:spPr>
          <a:xfrm>
            <a:off x="7235229" y="3300625"/>
            <a:ext cx="135608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700" dirty="0"/>
              <a:t>Essuyer les mains avec du papier absorbant avant de les laver</a:t>
            </a:r>
          </a:p>
        </p:txBody>
      </p:sp>
      <p:grpSp>
        <p:nvGrpSpPr>
          <p:cNvPr id="27" name="Группа" descr="Macbook laptop image">
            <a:extLst>
              <a:ext uri="{FF2B5EF4-FFF2-40B4-BE49-F238E27FC236}">
                <a16:creationId xmlns:a16="http://schemas.microsoft.com/office/drawing/2014/main" id="{D8316882-2A0D-4EB5-4A9D-A4EFD981DA3A}"/>
              </a:ext>
            </a:extLst>
          </p:cNvPr>
          <p:cNvGrpSpPr/>
          <p:nvPr/>
        </p:nvGrpSpPr>
        <p:grpSpPr>
          <a:xfrm>
            <a:off x="3177062" y="904180"/>
            <a:ext cx="2196398" cy="1265203"/>
            <a:chOff x="0" y="-1"/>
            <a:chExt cx="17218912" cy="9918701"/>
          </a:xfrm>
        </p:grpSpPr>
        <p:sp>
          <p:nvSpPr>
            <p:cNvPr id="28" name="Фигура">
              <a:extLst>
                <a:ext uri="{FF2B5EF4-FFF2-40B4-BE49-F238E27FC236}">
                  <a16:creationId xmlns:a16="http://schemas.microsoft.com/office/drawing/2014/main" id="{E40E530F-4211-FCDA-50FA-7A3645C86553}"/>
                </a:ext>
              </a:extLst>
            </p:cNvPr>
            <p:cNvSpPr/>
            <p:nvPr/>
          </p:nvSpPr>
          <p:spPr>
            <a:xfrm>
              <a:off x="1602826" y="-1"/>
              <a:ext cx="14013259" cy="97219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37" y="0"/>
                  </a:moveTo>
                  <a:lnTo>
                    <a:pt x="20463" y="0"/>
                  </a:lnTo>
                  <a:cubicBezTo>
                    <a:pt x="20626" y="0"/>
                    <a:pt x="20749" y="0"/>
                    <a:pt x="20853" y="10"/>
                  </a:cubicBezTo>
                  <a:cubicBezTo>
                    <a:pt x="20957" y="20"/>
                    <a:pt x="21042" y="40"/>
                    <a:pt x="21130" y="80"/>
                  </a:cubicBezTo>
                  <a:cubicBezTo>
                    <a:pt x="21227" y="131"/>
                    <a:pt x="21313" y="211"/>
                    <a:pt x="21383" y="313"/>
                  </a:cubicBezTo>
                  <a:cubicBezTo>
                    <a:pt x="21454" y="414"/>
                    <a:pt x="21509" y="538"/>
                    <a:pt x="21544" y="677"/>
                  </a:cubicBezTo>
                  <a:cubicBezTo>
                    <a:pt x="21572" y="804"/>
                    <a:pt x="21586" y="927"/>
                    <a:pt x="21593" y="1078"/>
                  </a:cubicBezTo>
                  <a:cubicBezTo>
                    <a:pt x="21600" y="1229"/>
                    <a:pt x="21600" y="1408"/>
                    <a:pt x="21600" y="1646"/>
                  </a:cubicBezTo>
                  <a:lnTo>
                    <a:pt x="21600" y="19961"/>
                  </a:lnTo>
                  <a:cubicBezTo>
                    <a:pt x="21600" y="20196"/>
                    <a:pt x="21600" y="20373"/>
                    <a:pt x="21593" y="20523"/>
                  </a:cubicBezTo>
                  <a:cubicBezTo>
                    <a:pt x="21586" y="20673"/>
                    <a:pt x="21572" y="20796"/>
                    <a:pt x="21544" y="20923"/>
                  </a:cubicBezTo>
                  <a:cubicBezTo>
                    <a:pt x="21509" y="21062"/>
                    <a:pt x="21454" y="21186"/>
                    <a:pt x="21383" y="21287"/>
                  </a:cubicBezTo>
                  <a:cubicBezTo>
                    <a:pt x="21313" y="21389"/>
                    <a:pt x="21227" y="21469"/>
                    <a:pt x="21130" y="21520"/>
                  </a:cubicBezTo>
                  <a:cubicBezTo>
                    <a:pt x="21042" y="21560"/>
                    <a:pt x="20957" y="21580"/>
                    <a:pt x="20852" y="21590"/>
                  </a:cubicBezTo>
                  <a:cubicBezTo>
                    <a:pt x="20748" y="21600"/>
                    <a:pt x="20624" y="21600"/>
                    <a:pt x="20458" y="21600"/>
                  </a:cubicBezTo>
                  <a:lnTo>
                    <a:pt x="1137" y="21600"/>
                  </a:lnTo>
                  <a:cubicBezTo>
                    <a:pt x="974" y="21600"/>
                    <a:pt x="851" y="21600"/>
                    <a:pt x="747" y="21590"/>
                  </a:cubicBezTo>
                  <a:cubicBezTo>
                    <a:pt x="643" y="21580"/>
                    <a:pt x="558" y="21560"/>
                    <a:pt x="470" y="21520"/>
                  </a:cubicBezTo>
                  <a:cubicBezTo>
                    <a:pt x="373" y="21469"/>
                    <a:pt x="287" y="21389"/>
                    <a:pt x="217" y="21287"/>
                  </a:cubicBezTo>
                  <a:cubicBezTo>
                    <a:pt x="146" y="21186"/>
                    <a:pt x="91" y="21062"/>
                    <a:pt x="56" y="20923"/>
                  </a:cubicBezTo>
                  <a:cubicBezTo>
                    <a:pt x="28" y="20796"/>
                    <a:pt x="14" y="20673"/>
                    <a:pt x="7" y="20522"/>
                  </a:cubicBezTo>
                  <a:cubicBezTo>
                    <a:pt x="0" y="20371"/>
                    <a:pt x="0" y="20192"/>
                    <a:pt x="0" y="19954"/>
                  </a:cubicBezTo>
                  <a:lnTo>
                    <a:pt x="0" y="1639"/>
                  </a:lnTo>
                  <a:cubicBezTo>
                    <a:pt x="0" y="1404"/>
                    <a:pt x="0" y="1227"/>
                    <a:pt x="7" y="1077"/>
                  </a:cubicBezTo>
                  <a:cubicBezTo>
                    <a:pt x="14" y="927"/>
                    <a:pt x="28" y="804"/>
                    <a:pt x="56" y="677"/>
                  </a:cubicBezTo>
                  <a:cubicBezTo>
                    <a:pt x="91" y="538"/>
                    <a:pt x="146" y="414"/>
                    <a:pt x="217" y="313"/>
                  </a:cubicBezTo>
                  <a:cubicBezTo>
                    <a:pt x="287" y="211"/>
                    <a:pt x="373" y="131"/>
                    <a:pt x="470" y="80"/>
                  </a:cubicBezTo>
                  <a:cubicBezTo>
                    <a:pt x="558" y="40"/>
                    <a:pt x="643" y="20"/>
                    <a:pt x="748" y="10"/>
                  </a:cubicBezTo>
                  <a:cubicBezTo>
                    <a:pt x="852" y="0"/>
                    <a:pt x="976" y="0"/>
                    <a:pt x="1142" y="0"/>
                  </a:cubicBezTo>
                  <a:lnTo>
                    <a:pt x="1137" y="0"/>
                  </a:lnTo>
                  <a:close/>
                </a:path>
              </a:pathLst>
            </a:custGeom>
            <a:solidFill>
              <a:srgbClr val="C6C7C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5pPr>
              <a:lvl6pPr marL="0" marR="0" indent="2286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6pPr>
              <a:lvl7pPr marL="0" marR="0" indent="2743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7pPr>
              <a:lvl8pPr marL="0" marR="0" indent="3200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8pPr>
              <a:lvl9pPr marL="0" marR="0" indent="3657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29" name="Фигура">
              <a:extLst>
                <a:ext uri="{FF2B5EF4-FFF2-40B4-BE49-F238E27FC236}">
                  <a16:creationId xmlns:a16="http://schemas.microsoft.com/office/drawing/2014/main" id="{AE27DEF1-1680-5251-DEAA-9E97B3CA3F1C}"/>
                </a:ext>
              </a:extLst>
            </p:cNvPr>
            <p:cNvSpPr/>
            <p:nvPr/>
          </p:nvSpPr>
          <p:spPr>
            <a:xfrm>
              <a:off x="1680830" y="78927"/>
              <a:ext cx="13857252" cy="9557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63" y="0"/>
                  </a:moveTo>
                  <a:lnTo>
                    <a:pt x="20637" y="0"/>
                  </a:lnTo>
                  <a:cubicBezTo>
                    <a:pt x="20775" y="0"/>
                    <a:pt x="20879" y="0"/>
                    <a:pt x="20967" y="9"/>
                  </a:cubicBezTo>
                  <a:cubicBezTo>
                    <a:pt x="21055" y="17"/>
                    <a:pt x="21128" y="34"/>
                    <a:pt x="21202" y="68"/>
                  </a:cubicBezTo>
                  <a:cubicBezTo>
                    <a:pt x="21284" y="111"/>
                    <a:pt x="21357" y="179"/>
                    <a:pt x="21416" y="266"/>
                  </a:cubicBezTo>
                  <a:cubicBezTo>
                    <a:pt x="21476" y="353"/>
                    <a:pt x="21523" y="459"/>
                    <a:pt x="21553" y="577"/>
                  </a:cubicBezTo>
                  <a:cubicBezTo>
                    <a:pt x="21576" y="685"/>
                    <a:pt x="21588" y="790"/>
                    <a:pt x="21594" y="918"/>
                  </a:cubicBezTo>
                  <a:cubicBezTo>
                    <a:pt x="21600" y="1047"/>
                    <a:pt x="21600" y="1199"/>
                    <a:pt x="21600" y="1402"/>
                  </a:cubicBezTo>
                  <a:lnTo>
                    <a:pt x="21600" y="20204"/>
                  </a:lnTo>
                  <a:cubicBezTo>
                    <a:pt x="21600" y="20404"/>
                    <a:pt x="21600" y="20555"/>
                    <a:pt x="21594" y="20683"/>
                  </a:cubicBezTo>
                  <a:cubicBezTo>
                    <a:pt x="21588" y="20810"/>
                    <a:pt x="21576" y="20915"/>
                    <a:pt x="21553" y="21023"/>
                  </a:cubicBezTo>
                  <a:cubicBezTo>
                    <a:pt x="21523" y="21141"/>
                    <a:pt x="21476" y="21247"/>
                    <a:pt x="21416" y="21334"/>
                  </a:cubicBezTo>
                  <a:cubicBezTo>
                    <a:pt x="21357" y="21421"/>
                    <a:pt x="21284" y="21489"/>
                    <a:pt x="21202" y="21532"/>
                  </a:cubicBezTo>
                  <a:cubicBezTo>
                    <a:pt x="21128" y="21566"/>
                    <a:pt x="21055" y="21583"/>
                    <a:pt x="20967" y="21591"/>
                  </a:cubicBezTo>
                  <a:cubicBezTo>
                    <a:pt x="20878" y="21600"/>
                    <a:pt x="20773" y="21600"/>
                    <a:pt x="20633" y="21600"/>
                  </a:cubicBezTo>
                  <a:lnTo>
                    <a:pt x="963" y="21600"/>
                  </a:lnTo>
                  <a:cubicBezTo>
                    <a:pt x="825" y="21600"/>
                    <a:pt x="721" y="21600"/>
                    <a:pt x="633" y="21591"/>
                  </a:cubicBezTo>
                  <a:cubicBezTo>
                    <a:pt x="545" y="21583"/>
                    <a:pt x="472" y="21566"/>
                    <a:pt x="398" y="21532"/>
                  </a:cubicBezTo>
                  <a:cubicBezTo>
                    <a:pt x="316" y="21489"/>
                    <a:pt x="243" y="21421"/>
                    <a:pt x="184" y="21334"/>
                  </a:cubicBezTo>
                  <a:cubicBezTo>
                    <a:pt x="124" y="21247"/>
                    <a:pt x="77" y="21141"/>
                    <a:pt x="47" y="21023"/>
                  </a:cubicBezTo>
                  <a:cubicBezTo>
                    <a:pt x="24" y="20915"/>
                    <a:pt x="12" y="20810"/>
                    <a:pt x="6" y="20682"/>
                  </a:cubicBezTo>
                  <a:cubicBezTo>
                    <a:pt x="0" y="20553"/>
                    <a:pt x="0" y="20401"/>
                    <a:pt x="0" y="20198"/>
                  </a:cubicBezTo>
                  <a:lnTo>
                    <a:pt x="0" y="1396"/>
                  </a:lnTo>
                  <a:cubicBezTo>
                    <a:pt x="0" y="1196"/>
                    <a:pt x="0" y="1045"/>
                    <a:pt x="6" y="917"/>
                  </a:cubicBezTo>
                  <a:cubicBezTo>
                    <a:pt x="12" y="790"/>
                    <a:pt x="24" y="685"/>
                    <a:pt x="47" y="577"/>
                  </a:cubicBezTo>
                  <a:cubicBezTo>
                    <a:pt x="77" y="459"/>
                    <a:pt x="124" y="353"/>
                    <a:pt x="184" y="266"/>
                  </a:cubicBezTo>
                  <a:cubicBezTo>
                    <a:pt x="243" y="179"/>
                    <a:pt x="316" y="111"/>
                    <a:pt x="398" y="68"/>
                  </a:cubicBezTo>
                  <a:cubicBezTo>
                    <a:pt x="472" y="34"/>
                    <a:pt x="545" y="17"/>
                    <a:pt x="633" y="9"/>
                  </a:cubicBezTo>
                  <a:cubicBezTo>
                    <a:pt x="722" y="0"/>
                    <a:pt x="827" y="0"/>
                    <a:pt x="967" y="0"/>
                  </a:cubicBezTo>
                  <a:lnTo>
                    <a:pt x="963" y="0"/>
                  </a:lnTo>
                  <a:close/>
                </a:path>
              </a:pathLst>
            </a:custGeom>
            <a:solidFill>
              <a:srgbClr val="20202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5pPr>
              <a:lvl6pPr marL="0" marR="0" indent="2286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6pPr>
              <a:lvl7pPr marL="0" marR="0" indent="2743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7pPr>
              <a:lvl8pPr marL="0" marR="0" indent="3200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8pPr>
              <a:lvl9pPr marL="0" marR="0" indent="3657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30" name="Прямоугольник">
              <a:extLst>
                <a:ext uri="{FF2B5EF4-FFF2-40B4-BE49-F238E27FC236}">
                  <a16:creationId xmlns:a16="http://schemas.microsoft.com/office/drawing/2014/main" id="{AE8C1817-622B-2355-9F14-9D48E6801A03}"/>
                </a:ext>
              </a:extLst>
            </p:cNvPr>
            <p:cNvSpPr/>
            <p:nvPr/>
          </p:nvSpPr>
          <p:spPr>
            <a:xfrm>
              <a:off x="3091838" y="9174119"/>
              <a:ext cx="11035235" cy="462184"/>
            </a:xfrm>
            <a:prstGeom prst="rect">
              <a:avLst/>
            </a:prstGeom>
            <a:solidFill>
              <a:srgbClr val="2C2C2E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5pPr>
              <a:lvl6pPr marL="0" marR="0" indent="2286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6pPr>
              <a:lvl7pPr marL="0" marR="0" indent="2743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7pPr>
              <a:lvl8pPr marL="0" marR="0" indent="3200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8pPr>
              <a:lvl9pPr marL="0" marR="0" indent="3657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31" name="Фигура">
              <a:extLst>
                <a:ext uri="{FF2B5EF4-FFF2-40B4-BE49-F238E27FC236}">
                  <a16:creationId xmlns:a16="http://schemas.microsoft.com/office/drawing/2014/main" id="{1E55868F-A4DC-D136-4756-BCB1B8457BCF}"/>
                </a:ext>
              </a:extLst>
            </p:cNvPr>
            <p:cNvSpPr/>
            <p:nvPr/>
          </p:nvSpPr>
          <p:spPr>
            <a:xfrm>
              <a:off x="1680810" y="78926"/>
              <a:ext cx="13857290" cy="9103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63" y="0"/>
                  </a:moveTo>
                  <a:cubicBezTo>
                    <a:pt x="825" y="0"/>
                    <a:pt x="720" y="0"/>
                    <a:pt x="632" y="9"/>
                  </a:cubicBezTo>
                  <a:cubicBezTo>
                    <a:pt x="544" y="18"/>
                    <a:pt x="472" y="36"/>
                    <a:pt x="398" y="72"/>
                  </a:cubicBezTo>
                  <a:cubicBezTo>
                    <a:pt x="317" y="117"/>
                    <a:pt x="244" y="188"/>
                    <a:pt x="184" y="279"/>
                  </a:cubicBezTo>
                  <a:cubicBezTo>
                    <a:pt x="124" y="370"/>
                    <a:pt x="77" y="481"/>
                    <a:pt x="47" y="605"/>
                  </a:cubicBezTo>
                  <a:cubicBezTo>
                    <a:pt x="24" y="718"/>
                    <a:pt x="12" y="828"/>
                    <a:pt x="6" y="962"/>
                  </a:cubicBezTo>
                  <a:cubicBezTo>
                    <a:pt x="0" y="1097"/>
                    <a:pt x="0" y="1255"/>
                    <a:pt x="0" y="1465"/>
                  </a:cubicBezTo>
                  <a:lnTo>
                    <a:pt x="0" y="18826"/>
                  </a:lnTo>
                  <a:lnTo>
                    <a:pt x="4" y="18826"/>
                  </a:lnTo>
                  <a:lnTo>
                    <a:pt x="4" y="20961"/>
                  </a:lnTo>
                  <a:cubicBezTo>
                    <a:pt x="4" y="21054"/>
                    <a:pt x="4" y="21123"/>
                    <a:pt x="7" y="21182"/>
                  </a:cubicBezTo>
                  <a:cubicBezTo>
                    <a:pt x="9" y="21240"/>
                    <a:pt x="14" y="21288"/>
                    <a:pt x="25" y="21337"/>
                  </a:cubicBezTo>
                  <a:cubicBezTo>
                    <a:pt x="37" y="21391"/>
                    <a:pt x="58" y="21439"/>
                    <a:pt x="84" y="21479"/>
                  </a:cubicBezTo>
                  <a:cubicBezTo>
                    <a:pt x="110" y="21518"/>
                    <a:pt x="141" y="21550"/>
                    <a:pt x="176" y="21569"/>
                  </a:cubicBezTo>
                  <a:cubicBezTo>
                    <a:pt x="209" y="21585"/>
                    <a:pt x="240" y="21592"/>
                    <a:pt x="278" y="21596"/>
                  </a:cubicBezTo>
                  <a:cubicBezTo>
                    <a:pt x="316" y="21600"/>
                    <a:pt x="361" y="21600"/>
                    <a:pt x="421" y="21600"/>
                  </a:cubicBezTo>
                  <a:lnTo>
                    <a:pt x="21177" y="21600"/>
                  </a:lnTo>
                  <a:cubicBezTo>
                    <a:pt x="21238" y="21600"/>
                    <a:pt x="21283" y="21600"/>
                    <a:pt x="21322" y="21596"/>
                  </a:cubicBezTo>
                  <a:cubicBezTo>
                    <a:pt x="21360" y="21592"/>
                    <a:pt x="21391" y="21585"/>
                    <a:pt x="21424" y="21569"/>
                  </a:cubicBezTo>
                  <a:cubicBezTo>
                    <a:pt x="21459" y="21550"/>
                    <a:pt x="21490" y="21518"/>
                    <a:pt x="21516" y="21479"/>
                  </a:cubicBezTo>
                  <a:cubicBezTo>
                    <a:pt x="21542" y="21439"/>
                    <a:pt x="21563" y="21391"/>
                    <a:pt x="21575" y="21337"/>
                  </a:cubicBezTo>
                  <a:cubicBezTo>
                    <a:pt x="21586" y="21288"/>
                    <a:pt x="21591" y="21240"/>
                    <a:pt x="21594" y="21182"/>
                  </a:cubicBezTo>
                  <a:cubicBezTo>
                    <a:pt x="21596" y="21124"/>
                    <a:pt x="21596" y="21055"/>
                    <a:pt x="21596" y="20964"/>
                  </a:cubicBezTo>
                  <a:lnTo>
                    <a:pt x="21596" y="18826"/>
                  </a:lnTo>
                  <a:lnTo>
                    <a:pt x="21600" y="18826"/>
                  </a:lnTo>
                  <a:lnTo>
                    <a:pt x="21600" y="1472"/>
                  </a:lnTo>
                  <a:cubicBezTo>
                    <a:pt x="21600" y="1258"/>
                    <a:pt x="21600" y="1098"/>
                    <a:pt x="21594" y="963"/>
                  </a:cubicBezTo>
                  <a:cubicBezTo>
                    <a:pt x="21588" y="828"/>
                    <a:pt x="21576" y="718"/>
                    <a:pt x="21553" y="605"/>
                  </a:cubicBezTo>
                  <a:cubicBezTo>
                    <a:pt x="21523" y="481"/>
                    <a:pt x="21476" y="370"/>
                    <a:pt x="21416" y="279"/>
                  </a:cubicBezTo>
                  <a:cubicBezTo>
                    <a:pt x="21356" y="188"/>
                    <a:pt x="21283" y="117"/>
                    <a:pt x="21202" y="72"/>
                  </a:cubicBezTo>
                  <a:cubicBezTo>
                    <a:pt x="21128" y="36"/>
                    <a:pt x="21055" y="18"/>
                    <a:pt x="20967" y="9"/>
                  </a:cubicBezTo>
                  <a:cubicBezTo>
                    <a:pt x="20879" y="0"/>
                    <a:pt x="20775" y="0"/>
                    <a:pt x="20637" y="0"/>
                  </a:cubicBezTo>
                  <a:lnTo>
                    <a:pt x="963" y="0"/>
                  </a:lnTo>
                  <a:close/>
                </a:path>
              </a:pathLst>
            </a:custGeom>
            <a:solidFill>
              <a:srgbClr val="131313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5pPr>
              <a:lvl6pPr marL="0" marR="0" indent="2286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6pPr>
              <a:lvl7pPr marL="0" marR="0" indent="2743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7pPr>
              <a:lvl8pPr marL="0" marR="0" indent="3200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8pPr>
              <a:lvl9pPr marL="0" marR="0" indent="3657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32" name="Кружок">
              <a:extLst>
                <a:ext uri="{FF2B5EF4-FFF2-40B4-BE49-F238E27FC236}">
                  <a16:creationId xmlns:a16="http://schemas.microsoft.com/office/drawing/2014/main" id="{469AC707-E859-8BC3-D822-2D8AD386420B}"/>
                </a:ext>
              </a:extLst>
            </p:cNvPr>
            <p:cNvSpPr/>
            <p:nvPr/>
          </p:nvSpPr>
          <p:spPr>
            <a:xfrm>
              <a:off x="8546193" y="305214"/>
              <a:ext cx="126525" cy="126527"/>
            </a:xfrm>
            <a:prstGeom prst="ellipse">
              <a:avLst/>
            </a:pr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5pPr>
              <a:lvl6pPr marL="0" marR="0" indent="2286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6pPr>
              <a:lvl7pPr marL="0" marR="0" indent="2743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7pPr>
              <a:lvl8pPr marL="0" marR="0" indent="3200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8pPr>
              <a:lvl9pPr marL="0" marR="0" indent="3657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33" name="Фигура">
              <a:extLst>
                <a:ext uri="{FF2B5EF4-FFF2-40B4-BE49-F238E27FC236}">
                  <a16:creationId xmlns:a16="http://schemas.microsoft.com/office/drawing/2014/main" id="{61FF733D-62FA-F455-661E-062C119FF668}"/>
                </a:ext>
              </a:extLst>
            </p:cNvPr>
            <p:cNvSpPr/>
            <p:nvPr/>
          </p:nvSpPr>
          <p:spPr>
            <a:xfrm>
              <a:off x="3377" y="9677904"/>
              <a:ext cx="17209958" cy="2407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537"/>
                  </a:lnTo>
                  <a:cubicBezTo>
                    <a:pt x="114" y="7998"/>
                    <a:pt x="238" y="12314"/>
                    <a:pt x="369" y="15434"/>
                  </a:cubicBezTo>
                  <a:cubicBezTo>
                    <a:pt x="503" y="18655"/>
                    <a:pt x="643" y="20546"/>
                    <a:pt x="785" y="21036"/>
                  </a:cubicBezTo>
                  <a:lnTo>
                    <a:pt x="10100" y="21530"/>
                  </a:lnTo>
                  <a:lnTo>
                    <a:pt x="10100" y="21600"/>
                  </a:lnTo>
                  <a:lnTo>
                    <a:pt x="10800" y="21565"/>
                  </a:lnTo>
                  <a:lnTo>
                    <a:pt x="11499" y="21600"/>
                  </a:lnTo>
                  <a:lnTo>
                    <a:pt x="11499" y="21530"/>
                  </a:lnTo>
                  <a:lnTo>
                    <a:pt x="20815" y="21036"/>
                  </a:lnTo>
                  <a:cubicBezTo>
                    <a:pt x="20956" y="20546"/>
                    <a:pt x="21097" y="18655"/>
                    <a:pt x="21231" y="15434"/>
                  </a:cubicBezTo>
                  <a:cubicBezTo>
                    <a:pt x="21362" y="12314"/>
                    <a:pt x="21485" y="7998"/>
                    <a:pt x="21600" y="2537"/>
                  </a:cubicBezTo>
                  <a:lnTo>
                    <a:pt x="21600" y="0"/>
                  </a:lnTo>
                  <a:lnTo>
                    <a:pt x="10800" y="9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919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5pPr>
              <a:lvl6pPr marL="0" marR="0" indent="2286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6pPr>
              <a:lvl7pPr marL="0" marR="0" indent="2743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7pPr>
              <a:lvl8pPr marL="0" marR="0" indent="3200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8pPr>
              <a:lvl9pPr marL="0" marR="0" indent="3657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34" name="Прямоугольник">
              <a:extLst>
                <a:ext uri="{FF2B5EF4-FFF2-40B4-BE49-F238E27FC236}">
                  <a16:creationId xmlns:a16="http://schemas.microsoft.com/office/drawing/2014/main" id="{171DEB7D-B73D-64E4-1A94-0D8AEC84DDA4}"/>
                </a:ext>
              </a:extLst>
            </p:cNvPr>
            <p:cNvSpPr/>
            <p:nvPr/>
          </p:nvSpPr>
          <p:spPr>
            <a:xfrm>
              <a:off x="0" y="9409219"/>
              <a:ext cx="17218912" cy="293316"/>
            </a:xfrm>
            <a:prstGeom prst="rect">
              <a:avLst/>
            </a:prstGeom>
            <a:solidFill>
              <a:srgbClr val="C6C7C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5pPr>
              <a:lvl6pPr marL="0" marR="0" indent="2286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6pPr>
              <a:lvl7pPr marL="0" marR="0" indent="2743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7pPr>
              <a:lvl8pPr marL="0" marR="0" indent="3200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8pPr>
              <a:lvl9pPr marL="0" marR="0" indent="3657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  <p:sp>
          <p:nvSpPr>
            <p:cNvPr id="35" name="Фигура">
              <a:extLst>
                <a:ext uri="{FF2B5EF4-FFF2-40B4-BE49-F238E27FC236}">
                  <a16:creationId xmlns:a16="http://schemas.microsoft.com/office/drawing/2014/main" id="{C79A552E-0A47-2467-AD9D-65B71F69E42A}"/>
                </a:ext>
              </a:extLst>
            </p:cNvPr>
            <p:cNvSpPr/>
            <p:nvPr/>
          </p:nvSpPr>
          <p:spPr>
            <a:xfrm>
              <a:off x="7402024" y="9409219"/>
              <a:ext cx="2414628" cy="1846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5" extrusionOk="0">
                  <a:moveTo>
                    <a:pt x="0" y="0"/>
                  </a:moveTo>
                  <a:cubicBezTo>
                    <a:pt x="20" y="1331"/>
                    <a:pt x="25" y="2826"/>
                    <a:pt x="56" y="4135"/>
                  </a:cubicBezTo>
                  <a:cubicBezTo>
                    <a:pt x="255" y="11291"/>
                    <a:pt x="690" y="16923"/>
                    <a:pt x="1237" y="19528"/>
                  </a:cubicBezTo>
                  <a:cubicBezTo>
                    <a:pt x="1737" y="21600"/>
                    <a:pt x="2207" y="21595"/>
                    <a:pt x="3134" y="21595"/>
                  </a:cubicBezTo>
                  <a:lnTo>
                    <a:pt x="18455" y="21595"/>
                  </a:lnTo>
                  <a:cubicBezTo>
                    <a:pt x="19397" y="21595"/>
                    <a:pt x="19867" y="21600"/>
                    <a:pt x="20367" y="19528"/>
                  </a:cubicBezTo>
                  <a:cubicBezTo>
                    <a:pt x="20914" y="16923"/>
                    <a:pt x="21345" y="11291"/>
                    <a:pt x="21544" y="4135"/>
                  </a:cubicBezTo>
                  <a:cubicBezTo>
                    <a:pt x="21576" y="2822"/>
                    <a:pt x="21580" y="1334"/>
                    <a:pt x="2160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9A9A9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1pPr>
              <a:lvl2pPr marL="0" marR="0" indent="228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2pPr>
              <a:lvl3pPr marL="0" marR="0" indent="457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3pPr>
              <a:lvl4pPr marL="0" marR="0" indent="6858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4pPr>
              <a:lvl5pPr marL="0" marR="0" indent="914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5pPr>
              <a:lvl6pPr marL="0" marR="0" indent="22860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6pPr>
              <a:lvl7pPr marL="0" marR="0" indent="27432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7pPr>
              <a:lvl8pPr marL="0" marR="0" indent="32004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8pPr>
              <a:lvl9pPr marL="0" marR="0" indent="3657600" algn="l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rgbClr val="0E0E0E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/>
            </a:p>
          </p:txBody>
        </p:sp>
      </p:grpSp>
      <p:sp>
        <p:nvSpPr>
          <p:cNvPr id="37" name="Рисунок 1">
            <a:extLst>
              <a:ext uri="{FF2B5EF4-FFF2-40B4-BE49-F238E27FC236}">
                <a16:creationId xmlns:a16="http://schemas.microsoft.com/office/drawing/2014/main" id="{8AA368C3-7CA7-7D4E-3BE8-65E680FA3ED2}"/>
              </a:ext>
            </a:extLst>
          </p:cNvPr>
          <p:cNvSpPr>
            <a:spLocks noGrp="1"/>
          </p:cNvSpPr>
          <p:nvPr/>
        </p:nvSpPr>
        <p:spPr>
          <a:xfrm>
            <a:off x="3422828" y="984821"/>
            <a:ext cx="1704866" cy="1055300"/>
          </a:xfrm>
          <a:prstGeom prst="rect">
            <a:avLst/>
          </a:prstGeom>
          <a:solidFill>
            <a:srgbClr val="662E91"/>
          </a:solidFill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91439" tIns="45719" rIns="91439" bIns="45719"/>
          <a:lstStyle/>
          <a:p>
            <a:endParaRPr lang="en-US"/>
          </a:p>
        </p:txBody>
      </p:sp>
      <p:pic>
        <p:nvPicPr>
          <p:cNvPr id="38" name="Voltaren_ShoulderPatch_v082_E (1)">
            <a:hlinkClick r:id="" action="ppaction://media"/>
            <a:extLst>
              <a:ext uri="{FF2B5EF4-FFF2-40B4-BE49-F238E27FC236}">
                <a16:creationId xmlns:a16="http://schemas.microsoft.com/office/drawing/2014/main" id="{3DDD371F-EE9F-96DC-FCE7-0ADDBC1188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23105" y="963515"/>
            <a:ext cx="1712521" cy="96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475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394A4-9E03-8E92-F7A4-8DE1ABEC6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13BF172-51F8-8223-820D-92713F60F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92" y="2208318"/>
            <a:ext cx="3350140" cy="231339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7B47B77-9D0F-986F-14D9-BC36E980A40A}"/>
              </a:ext>
            </a:extLst>
          </p:cNvPr>
          <p:cNvSpPr/>
          <p:nvPr/>
        </p:nvSpPr>
        <p:spPr>
          <a:xfrm>
            <a:off x="6246796" y="2743199"/>
            <a:ext cx="2897204" cy="1420441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DFDC57-9215-0344-5789-B2BB2A658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3613041-DB35-A845-8E9C-3AFDAE6DA8D8}" type="slidenum">
              <a:rPr lang="en-US" noProof="1" smtClean="0"/>
              <a:pPr/>
              <a:t>4</a:t>
            </a:fld>
            <a:endParaRPr lang="en-US" noProof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8B1BD-6A6A-F35D-600A-8571F1A14D4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>
            <a:normAutofit/>
          </a:bodyPr>
          <a:lstStyle/>
          <a:p>
            <a:r>
              <a:rPr lang="en-US" noProof="1"/>
              <a:t>Des tests très concluants auprès d’un échantillon de patients en vie réelle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66D2B3-DB1A-B601-BBCA-5E5E276EF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1"/>
              <a:t>Fonctionnement de l’applicateur “sans les mains”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EEABDD-1A38-1042-5234-54D26EF1CD10}"/>
              </a:ext>
            </a:extLst>
          </p:cNvPr>
          <p:cNvSpPr txBox="1"/>
          <p:nvPr/>
        </p:nvSpPr>
        <p:spPr>
          <a:xfrm>
            <a:off x="6254870" y="3010515"/>
            <a:ext cx="2542625" cy="999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3" indent="-17145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Tx/>
              <a:buFont typeface="Apple Symbols" panose="02000000000000000000" pitchFamily="2" charset="-79"/>
              <a:buChar char="⎻"/>
              <a:tabLst/>
              <a:defRPr/>
            </a:pPr>
            <a:r>
              <a:rPr kumimoji="0" lang="en-US" sz="10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n-cs"/>
              </a:rPr>
              <a:t>62 %</a:t>
            </a:r>
            <a:r>
              <a:rPr kumimoji="0" lang="en-US" sz="10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n-cs"/>
              </a:rPr>
              <a:t> n’ont pas utilisé leurs mains du tout lors de l’application</a:t>
            </a:r>
          </a:p>
          <a:p>
            <a:pPr marL="171450" marR="0" lvl="3" indent="-17145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Tx/>
              <a:buFont typeface="Apple Symbols" panose="02000000000000000000" pitchFamily="2" charset="-79"/>
              <a:buChar char="⎻"/>
              <a:tabLst/>
              <a:defRPr/>
            </a:pPr>
            <a:r>
              <a:rPr kumimoji="0" lang="en-US" sz="10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n-cs"/>
              </a:rPr>
              <a:t>8 % </a:t>
            </a:r>
            <a:r>
              <a:rPr kumimoji="0" lang="en-US" sz="10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n-cs"/>
              </a:rPr>
              <a:t>n’ont pas utilisé leurs mains, sauf pour vérifier la pénétration du médicament post-application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12D3F0D-F243-391C-EB65-28614B6BA2A9}"/>
              </a:ext>
            </a:extLst>
          </p:cNvPr>
          <p:cNvSpPr/>
          <p:nvPr/>
        </p:nvSpPr>
        <p:spPr>
          <a:xfrm>
            <a:off x="6246796" y="1270534"/>
            <a:ext cx="2897204" cy="154966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A13B414-7AC4-798A-F26C-652F9184156D}"/>
              </a:ext>
            </a:extLst>
          </p:cNvPr>
          <p:cNvSpPr txBox="1"/>
          <p:nvPr/>
        </p:nvSpPr>
        <p:spPr>
          <a:xfrm>
            <a:off x="6424085" y="1460848"/>
            <a:ext cx="271991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n-cs"/>
              </a:rPr>
              <a:t>Grâce à l’applicateur sans les mains, la majorité des patients </a:t>
            </a:r>
            <a:r>
              <a:rPr kumimoji="0" lang="en-US" sz="1400" b="1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n-cs"/>
              </a:rPr>
              <a:t>(70%) </a:t>
            </a: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+mn-cs"/>
              </a:rPr>
              <a:t>n’utilise plus les mains lors de l’application **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1A4AA0D-ED6F-0C21-CE91-1EBB7B472DBF}"/>
              </a:ext>
            </a:extLst>
          </p:cNvPr>
          <p:cNvSpPr txBox="1"/>
          <p:nvPr/>
        </p:nvSpPr>
        <p:spPr>
          <a:xfrm>
            <a:off x="6164004" y="4383214"/>
            <a:ext cx="28972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00">
              <a:spcAft>
                <a:spcPts val="600"/>
              </a:spcAft>
              <a:defRPr/>
            </a:pPr>
            <a:r>
              <a:rPr lang="en-US" sz="600" noProof="1">
                <a:latin typeface="Verdana" panose="020B0604030504040204" pitchFamily="34" charset="0"/>
                <a:ea typeface="Verdana" panose="020B0604030504040204" pitchFamily="34" charset="0"/>
              </a:rPr>
              <a:t>Source **: Recherche interne menée par Haleon auprès d’un échantillon de 261 patients durant un test de 5 jours à la maison</a:t>
            </a:r>
          </a:p>
        </p:txBody>
      </p:sp>
      <p:pic>
        <p:nvPicPr>
          <p:cNvPr id="14" name="Graphic 13" descr="Pinch Zoom Out outline">
            <a:extLst>
              <a:ext uri="{FF2B5EF4-FFF2-40B4-BE49-F238E27FC236}">
                <a16:creationId xmlns:a16="http://schemas.microsoft.com/office/drawing/2014/main" id="{9F66C833-4AF9-88ED-0095-31636C1A63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46331" y="2547473"/>
            <a:ext cx="914400" cy="914400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3A505E8-4028-4A70-8BCE-711E8665D849}"/>
              </a:ext>
            </a:extLst>
          </p:cNvPr>
          <p:cNvCxnSpPr>
            <a:cxnSpLocks/>
          </p:cNvCxnSpPr>
          <p:nvPr/>
        </p:nvCxnSpPr>
        <p:spPr>
          <a:xfrm flipV="1">
            <a:off x="1681268" y="2139246"/>
            <a:ext cx="1939008" cy="865427"/>
          </a:xfrm>
          <a:prstGeom prst="straightConnector1">
            <a:avLst/>
          </a:prstGeom>
          <a:ln w="571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hand holding a golf ball&#10;&#10;Description automatically generated">
            <a:extLst>
              <a:ext uri="{FF2B5EF4-FFF2-40B4-BE49-F238E27FC236}">
                <a16:creationId xmlns:a16="http://schemas.microsoft.com/office/drawing/2014/main" id="{DBF8E7F7-8537-6038-D560-D04CF69309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1672" y="1115019"/>
            <a:ext cx="2054214" cy="2048455"/>
          </a:xfrm>
          <a:prstGeom prst="ellipse">
            <a:avLst/>
          </a:prstGeom>
          <a:ln w="57150">
            <a:solidFill>
              <a:srgbClr val="FF6600"/>
            </a:solidFill>
          </a:ln>
        </p:spPr>
      </p:pic>
    </p:spTree>
    <p:extLst>
      <p:ext uri="{BB962C8B-B14F-4D97-AF65-F5344CB8AC3E}">
        <p14:creationId xmlns:p14="http://schemas.microsoft.com/office/powerpoint/2010/main" val="16958924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C8406-6670-E266-7A04-25EF881EF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Merci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14261F-EB39-4555-5016-D85072D3511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3527" y="2069337"/>
            <a:ext cx="3097005" cy="865188"/>
          </a:xfrm>
        </p:spPr>
        <p:txBody>
          <a:bodyPr/>
          <a:lstStyle/>
          <a:p>
            <a:r>
              <a:rPr lang="fr-FR" b="1" dirty="0"/>
              <a:t>Contacts </a:t>
            </a:r>
          </a:p>
          <a:p>
            <a:r>
              <a:rPr lang="fr-FR" dirty="0">
                <a:hlinkClick r:id="rId2"/>
              </a:rPr>
              <a:t>marie-helene.x.legay@haleon.com</a:t>
            </a:r>
            <a:endParaRPr lang="fr-FR" dirty="0"/>
          </a:p>
          <a:p>
            <a:r>
              <a:rPr lang="fr-FR" dirty="0">
                <a:hlinkClick r:id="rId3"/>
              </a:rPr>
              <a:t>sophie.x.maisiercompagnon@haleon.com</a:t>
            </a:r>
            <a:r>
              <a:rPr lang="fr-FR" dirty="0"/>
              <a:t> 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37AD10-9FC5-2F1F-FAE7-90DC670E706F}"/>
              </a:ext>
            </a:extLst>
          </p:cNvPr>
          <p:cNvSpPr/>
          <p:nvPr/>
        </p:nvSpPr>
        <p:spPr>
          <a:xfrm>
            <a:off x="6519333" y="3539065"/>
            <a:ext cx="1432425" cy="41486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235C1E-6555-A88C-0F85-0A8E1E7957DF}"/>
              </a:ext>
            </a:extLst>
          </p:cNvPr>
          <p:cNvSpPr/>
          <p:nvPr/>
        </p:nvSpPr>
        <p:spPr>
          <a:xfrm>
            <a:off x="4665133" y="0"/>
            <a:ext cx="1432425" cy="3869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3B5A7A-598D-96AF-6496-E8A0CC7DC408}"/>
              </a:ext>
            </a:extLst>
          </p:cNvPr>
          <p:cNvSpPr/>
          <p:nvPr/>
        </p:nvSpPr>
        <p:spPr>
          <a:xfrm>
            <a:off x="4665133" y="4334933"/>
            <a:ext cx="1432425" cy="8085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245391-C094-8E58-31F8-B4C0048F896A}"/>
              </a:ext>
            </a:extLst>
          </p:cNvPr>
          <p:cNvSpPr/>
          <p:nvPr/>
        </p:nvSpPr>
        <p:spPr>
          <a:xfrm>
            <a:off x="0" y="4766733"/>
            <a:ext cx="2870200" cy="3767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450152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Haleon">
  <a:themeElements>
    <a:clrScheme name="HALEON">
      <a:dk1>
        <a:srgbClr val="000000"/>
      </a:dk1>
      <a:lt1>
        <a:srgbClr val="FFFFFF"/>
      </a:lt1>
      <a:dk2>
        <a:srgbClr val="D0D3D3"/>
      </a:dk2>
      <a:lt2>
        <a:srgbClr val="8D979D"/>
      </a:lt2>
      <a:accent1>
        <a:srgbClr val="333F48"/>
      </a:accent1>
      <a:accent2>
        <a:srgbClr val="30EA03"/>
      </a:accent2>
      <a:accent3>
        <a:srgbClr val="FF28FF"/>
      </a:accent3>
      <a:accent4>
        <a:srgbClr val="5CE0CA"/>
      </a:accent4>
      <a:accent5>
        <a:srgbClr val="AD7BFF"/>
      </a:accent5>
      <a:accent6>
        <a:srgbClr val="DCFF00"/>
      </a:accent6>
      <a:hlink>
        <a:srgbClr val="0563C1"/>
      </a:hlink>
      <a:folHlink>
        <a:srgbClr val="954F72"/>
      </a:folHlink>
    </a:clrScheme>
    <a:fontScheme name="Hale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Helio ppt Final" id="{0ED4C42C-4D06-5C44-90ED-1D95355F7167}" vid="{AB752411-8956-BB43-9062-A228EBB4F10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B8090953FC4343A9A2F147E8FB4633" ma:contentTypeVersion="0" ma:contentTypeDescription="Crée un document." ma:contentTypeScope="" ma:versionID="4520e149d1ce55f10c437211b43a2e1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9028b6788f95684bad4f0cdee3402c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B09A81-247C-49BF-AAA7-0AE782134044}">
  <ds:schemaRefs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411155a8-f3d0-4b1a-9972-10694cc87a6f"/>
    <ds:schemaRef ds:uri="http://schemas.openxmlformats.org/package/2006/metadata/core-properties"/>
    <ds:schemaRef ds:uri="http://schemas.microsoft.com/office/2006/metadata/properties"/>
    <ds:schemaRef ds:uri="93495036-7fd3-40f0-b187-ebd422051a6c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2D5A257-9270-4095-B78F-F879804AF7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7F253F6-F7D6-4963-8C4A-354E6F3AA0A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6b8addf-0b3b-488d-8eca-906be3ac452f}" enabled="1" method="Standard" siteId="{d1e23d19-ded6-4d66-850c-0d4f35bf2ed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906</TotalTime>
  <Words>361</Words>
  <Application>Microsoft Office PowerPoint</Application>
  <PresentationFormat>Affichage à l'écran (16:9)</PresentationFormat>
  <Paragraphs>46</Paragraphs>
  <Slides>5</Slides>
  <Notes>4</Notes>
  <HiddenSlides>0</HiddenSlides>
  <MMClips>1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Haleon</vt:lpstr>
      <vt:lpstr>L’éco-conception au service du bon usage : Exemple du diclofénac topique   Marie-Hélène Legay Directrice Affaires Réglementaires Haleon France </vt:lpstr>
      <vt:lpstr>Concilier bénéfice thérapeutique et protection environnementale</vt:lpstr>
      <vt:lpstr>Une R&amp;D qui intègre pleinement la promotion du bon usage</vt:lpstr>
      <vt:lpstr>Fonctionnement de l’applicateur “sans les mains” </vt:lpstr>
      <vt:lpstr>Merci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Sophie Maisier Compagnon</dc:creator>
  <cp:keywords/>
  <dc:description/>
  <cp:lastModifiedBy>Sophie Maisier Compagnon</cp:lastModifiedBy>
  <cp:revision>31</cp:revision>
  <cp:lastPrinted>2022-05-09T17:35:40Z</cp:lastPrinted>
  <dcterms:created xsi:type="dcterms:W3CDTF">2022-02-09T15:36:50Z</dcterms:created>
  <dcterms:modified xsi:type="dcterms:W3CDTF">2026-09-04T13:35:59Z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0x01010090B8090953FC4343A9A2F147E8FB4633</vt:lpwstr>
  </property>
  <property fmtid="{D5CDD505-2E9C-101B-9397-08002B2CF9AE}" pid="3" name="MediaServiceImageTags">
    <vt:lpwstr/>
  </property>
</Properties>
</file>