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1"/>
  </p:notesMasterIdLst>
  <p:handoutMasterIdLst>
    <p:handoutMasterId r:id="rId22"/>
  </p:handoutMasterIdLst>
  <p:sldIdLst>
    <p:sldId id="256" r:id="rId2"/>
    <p:sldId id="261" r:id="rId3"/>
    <p:sldId id="275" r:id="rId4"/>
    <p:sldId id="260" r:id="rId5"/>
    <p:sldId id="267" r:id="rId6"/>
    <p:sldId id="268" r:id="rId7"/>
    <p:sldId id="269" r:id="rId8"/>
    <p:sldId id="259" r:id="rId9"/>
    <p:sldId id="262" r:id="rId10"/>
    <p:sldId id="270" r:id="rId11"/>
    <p:sldId id="271" r:id="rId12"/>
    <p:sldId id="263" r:id="rId13"/>
    <p:sldId id="274" r:id="rId14"/>
    <p:sldId id="276" r:id="rId15"/>
    <p:sldId id="257" r:id="rId16"/>
    <p:sldId id="264" r:id="rId17"/>
    <p:sldId id="265" r:id="rId18"/>
    <p:sldId id="266" r:id="rId19"/>
    <p:sldId id="273"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5550"/>
    <a:srgbClr val="FEFFFF"/>
    <a:srgbClr val="7AA8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196" autoAdjust="0"/>
  </p:normalViewPr>
  <p:slideViewPr>
    <p:cSldViewPr snapToGrid="0" snapToObjects="1">
      <p:cViewPr varScale="1">
        <p:scale>
          <a:sx n="85" d="100"/>
          <a:sy n="85" d="100"/>
        </p:scale>
        <p:origin x="590" y="6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2" d="100"/>
          <a:sy n="82" d="100"/>
        </p:scale>
        <p:origin x="3992"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EA0F5BF-4C56-F347-8D50-6708DEBC72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81907393-AC15-0A4B-B921-10B4C2BC68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2FEA45-6C98-5C47-8E98-2D335D690879}" type="datetimeFigureOut">
              <a:rPr lang="fr-FR" smtClean="0"/>
              <a:t>11/03/2023</a:t>
            </a:fld>
            <a:endParaRPr lang="fr-FR" dirty="0"/>
          </a:p>
        </p:txBody>
      </p:sp>
      <p:sp>
        <p:nvSpPr>
          <p:cNvPr id="4" name="Espace réservé du pied de page 3">
            <a:extLst>
              <a:ext uri="{FF2B5EF4-FFF2-40B4-BE49-F238E27FC236}">
                <a16:creationId xmlns:a16="http://schemas.microsoft.com/office/drawing/2014/main" id="{73EE44AE-81CA-FE4C-BA88-1D9EE15AD5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10DA545A-304D-4440-AF75-45037A980B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DDDE49-10ED-EB42-B36D-42BC9CC6268A}" type="slidenum">
              <a:rPr lang="fr-FR" smtClean="0"/>
              <a:t>‹N°›</a:t>
            </a:fld>
            <a:endParaRPr lang="fr-FR" dirty="0"/>
          </a:p>
        </p:txBody>
      </p:sp>
    </p:spTree>
    <p:extLst>
      <p:ext uri="{BB962C8B-B14F-4D97-AF65-F5344CB8AC3E}">
        <p14:creationId xmlns:p14="http://schemas.microsoft.com/office/powerpoint/2010/main" val="2777122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4F0B4-1588-934E-82D5-90DE12431193}" type="datetimeFigureOut">
              <a:rPr lang="fr-FR" smtClean="0"/>
              <a:t>11/03/2023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3EF8C-3B20-AB48-B7A7-005B725FD6B0}" type="slidenum">
              <a:rPr lang="fr-FR" smtClean="0"/>
              <a:t>‹N°›</a:t>
            </a:fld>
            <a:endParaRPr lang="fr-FR" dirty="0"/>
          </a:p>
        </p:txBody>
      </p:sp>
    </p:spTree>
    <p:extLst>
      <p:ext uri="{BB962C8B-B14F-4D97-AF65-F5344CB8AC3E}">
        <p14:creationId xmlns:p14="http://schemas.microsoft.com/office/powerpoint/2010/main" val="41927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D3EF8C-3B20-AB48-B7A7-005B725FD6B0}" type="slidenum">
              <a:rPr lang="fr-FR" smtClean="0"/>
              <a:t>3</a:t>
            </a:fld>
            <a:endParaRPr lang="fr-FR" dirty="0"/>
          </a:p>
        </p:txBody>
      </p:sp>
    </p:spTree>
    <p:extLst>
      <p:ext uri="{BB962C8B-B14F-4D97-AF65-F5344CB8AC3E}">
        <p14:creationId xmlns:p14="http://schemas.microsoft.com/office/powerpoint/2010/main" val="363212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rPr>
              <a:t>8,32€HT (9,99€TTC) par mois en abonnement mensuel sans engagement.  74,99€HT (89,99€TTC) en abonnement annuel.</a:t>
            </a:r>
          </a:p>
          <a:p>
            <a:endParaRPr lang="fr-FR" dirty="0"/>
          </a:p>
        </p:txBody>
      </p:sp>
      <p:sp>
        <p:nvSpPr>
          <p:cNvPr id="4" name="Espace réservé du numéro de diapositive 3"/>
          <p:cNvSpPr>
            <a:spLocks noGrp="1"/>
          </p:cNvSpPr>
          <p:nvPr>
            <p:ph type="sldNum" sz="quarter" idx="5"/>
          </p:nvPr>
        </p:nvSpPr>
        <p:spPr/>
        <p:txBody>
          <a:bodyPr/>
          <a:lstStyle/>
          <a:p>
            <a:fld id="{18D3EF8C-3B20-AB48-B7A7-005B725FD6B0}" type="slidenum">
              <a:rPr lang="fr-FR" smtClean="0"/>
              <a:t>11</a:t>
            </a:fld>
            <a:endParaRPr lang="fr-FR" dirty="0"/>
          </a:p>
        </p:txBody>
      </p:sp>
    </p:spTree>
    <p:extLst>
      <p:ext uri="{BB962C8B-B14F-4D97-AF65-F5344CB8AC3E}">
        <p14:creationId xmlns:p14="http://schemas.microsoft.com/office/powerpoint/2010/main" val="257299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abonnement annuel compris entre 199€HT (offre découverte), 999€HT (offre premium) et 1399€HT (offre optimum)</a:t>
            </a:r>
          </a:p>
        </p:txBody>
      </p:sp>
      <p:sp>
        <p:nvSpPr>
          <p:cNvPr id="4" name="Espace réservé du numéro de diapositive 3"/>
          <p:cNvSpPr>
            <a:spLocks noGrp="1"/>
          </p:cNvSpPr>
          <p:nvPr>
            <p:ph type="sldNum" sz="quarter" idx="5"/>
          </p:nvPr>
        </p:nvSpPr>
        <p:spPr/>
        <p:txBody>
          <a:bodyPr/>
          <a:lstStyle/>
          <a:p>
            <a:fld id="{18D3EF8C-3B20-AB48-B7A7-005B725FD6B0}" type="slidenum">
              <a:rPr lang="fr-FR" smtClean="0"/>
              <a:t>18</a:t>
            </a:fld>
            <a:endParaRPr lang="fr-FR" dirty="0"/>
          </a:p>
        </p:txBody>
      </p:sp>
    </p:spTree>
    <p:extLst>
      <p:ext uri="{BB962C8B-B14F-4D97-AF65-F5344CB8AC3E}">
        <p14:creationId xmlns:p14="http://schemas.microsoft.com/office/powerpoint/2010/main" val="2505715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p:spTree>
      <p:nvGrpSpPr>
        <p:cNvPr id="1" name=""/>
        <p:cNvGrpSpPr/>
        <p:nvPr/>
      </p:nvGrpSpPr>
      <p:grpSpPr>
        <a:xfrm>
          <a:off x="0" y="0"/>
          <a:ext cx="0" cy="0"/>
          <a:chOff x="0" y="0"/>
          <a:chExt cx="0" cy="0"/>
        </a:xfrm>
      </p:grpSpPr>
      <p:sp>
        <p:nvSpPr>
          <p:cNvPr id="14" name="Sous-titre 2">
            <a:extLst>
              <a:ext uri="{FF2B5EF4-FFF2-40B4-BE49-F238E27FC236}">
                <a16:creationId xmlns:a16="http://schemas.microsoft.com/office/drawing/2014/main" id="{2A2F9F4F-0655-DA41-A94A-06DC32FBF22F}"/>
              </a:ext>
            </a:extLst>
          </p:cNvPr>
          <p:cNvSpPr>
            <a:spLocks noGrp="1"/>
          </p:cNvSpPr>
          <p:nvPr>
            <p:ph type="subTitle" idx="1" hasCustomPrompt="1"/>
          </p:nvPr>
        </p:nvSpPr>
        <p:spPr>
          <a:xfrm>
            <a:off x="1142311" y="4559301"/>
            <a:ext cx="7247309" cy="261592"/>
          </a:xfrm>
          <a:prstGeom prst="rect">
            <a:avLst/>
          </a:prstGeo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(date, auteur…)</a:t>
            </a:r>
          </a:p>
        </p:txBody>
      </p:sp>
      <p:pic>
        <p:nvPicPr>
          <p:cNvPr id="15" name="Image 14">
            <a:extLst>
              <a:ext uri="{FF2B5EF4-FFF2-40B4-BE49-F238E27FC236}">
                <a16:creationId xmlns:a16="http://schemas.microsoft.com/office/drawing/2014/main" id="{3EE34723-9A76-F542-B6CC-9B3D0964E824}"/>
              </a:ext>
            </a:extLst>
          </p:cNvPr>
          <p:cNvPicPr>
            <a:picLocks noChangeAspect="1"/>
          </p:cNvPicPr>
          <p:nvPr userDrawn="1"/>
        </p:nvPicPr>
        <p:blipFill>
          <a:blip r:embed="rId2"/>
          <a:stretch>
            <a:fillRect/>
          </a:stretch>
        </p:blipFill>
        <p:spPr>
          <a:xfrm>
            <a:off x="1235075" y="5447183"/>
            <a:ext cx="1801605" cy="445007"/>
          </a:xfrm>
          <a:prstGeom prst="rect">
            <a:avLst/>
          </a:prstGeom>
        </p:spPr>
      </p:pic>
      <p:sp>
        <p:nvSpPr>
          <p:cNvPr id="17" name="Espace réservé du titre 1">
            <a:extLst>
              <a:ext uri="{FF2B5EF4-FFF2-40B4-BE49-F238E27FC236}">
                <a16:creationId xmlns:a16="http://schemas.microsoft.com/office/drawing/2014/main" id="{FA2AE6D5-7CF7-1942-8DDA-37CAB3015F50}"/>
              </a:ext>
            </a:extLst>
          </p:cNvPr>
          <p:cNvSpPr>
            <a:spLocks noGrp="1"/>
          </p:cNvSpPr>
          <p:nvPr>
            <p:ph type="title" hasCustomPrompt="1"/>
          </p:nvPr>
        </p:nvSpPr>
        <p:spPr>
          <a:xfrm>
            <a:off x="1142311" y="2684207"/>
            <a:ext cx="10052029" cy="1644776"/>
          </a:xfrm>
          <a:prstGeom prst="rect">
            <a:avLst/>
          </a:prstGeom>
        </p:spPr>
        <p:txBody>
          <a:bodyPr vert="horz" lIns="91440" tIns="45720" rIns="91440" bIns="45720" rtlCol="0" anchor="b" anchorCtr="0">
            <a:normAutofit/>
          </a:bodyPr>
          <a:lstStyle>
            <a:lvl1pPr>
              <a:defRPr sz="4600"/>
            </a:lvl1pPr>
          </a:lstStyle>
          <a:p>
            <a:r>
              <a:rPr lang="fr-FR" dirty="0"/>
              <a:t>MODIFIEZ LE STYLE DU TITRE</a:t>
            </a:r>
          </a:p>
        </p:txBody>
      </p:sp>
      <p:pic>
        <p:nvPicPr>
          <p:cNvPr id="4" name="Image 3"/>
          <p:cNvPicPr>
            <a:picLocks noChangeAspect="1"/>
          </p:cNvPicPr>
          <p:nvPr userDrawn="1"/>
        </p:nvPicPr>
        <p:blipFill>
          <a:blip r:embed="rId3"/>
          <a:stretch>
            <a:fillRect/>
          </a:stretch>
        </p:blipFill>
        <p:spPr>
          <a:xfrm>
            <a:off x="0" y="0"/>
            <a:ext cx="12193200" cy="6821704"/>
          </a:xfrm>
          <a:prstGeom prst="rect">
            <a:avLst/>
          </a:prstGeom>
        </p:spPr>
      </p:pic>
    </p:spTree>
    <p:extLst>
      <p:ext uri="{BB962C8B-B14F-4D97-AF65-F5344CB8AC3E}">
        <p14:creationId xmlns:p14="http://schemas.microsoft.com/office/powerpoint/2010/main" val="178659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B69A9499-CCA1-6A4C-A98E-2D5736FB58CD}"/>
              </a:ext>
            </a:extLst>
          </p:cNvPr>
          <p:cNvSpPr>
            <a:spLocks noGrp="1"/>
          </p:cNvSpPr>
          <p:nvPr>
            <p:ph type="pic" idx="1"/>
          </p:nvPr>
        </p:nvSpPr>
        <p:spPr>
          <a:xfrm>
            <a:off x="5183188" y="1325311"/>
            <a:ext cx="6172200" cy="45357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a:extLst>
              <a:ext uri="{FF2B5EF4-FFF2-40B4-BE49-F238E27FC236}">
                <a16:creationId xmlns:a16="http://schemas.microsoft.com/office/drawing/2014/main" id="{50A7B7AD-5E84-C14B-B943-B469ABFD4DAD}"/>
              </a:ext>
            </a:extLst>
          </p:cNvPr>
          <p:cNvSpPr>
            <a:spLocks noGrp="1"/>
          </p:cNvSpPr>
          <p:nvPr>
            <p:ph type="body" sz="half" idx="2"/>
          </p:nvPr>
        </p:nvSpPr>
        <p:spPr>
          <a:xfrm>
            <a:off x="831850" y="2057400"/>
            <a:ext cx="39401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10" name="Image 9">
            <a:extLst>
              <a:ext uri="{FF2B5EF4-FFF2-40B4-BE49-F238E27FC236}">
                <a16:creationId xmlns:a16="http://schemas.microsoft.com/office/drawing/2014/main" id="{3326C055-D531-3840-81C7-15EB0131E9AE}"/>
              </a:ext>
            </a:extLst>
          </p:cNvPr>
          <p:cNvPicPr>
            <a:picLocks noChangeAspect="1"/>
          </p:cNvPicPr>
          <p:nvPr userDrawn="1"/>
        </p:nvPicPr>
        <p:blipFill>
          <a:blip r:embed="rId2"/>
          <a:stretch>
            <a:fillRect/>
          </a:stretch>
        </p:blipFill>
        <p:spPr>
          <a:xfrm>
            <a:off x="831850" y="6356350"/>
            <a:ext cx="1171001" cy="289244"/>
          </a:xfrm>
          <a:prstGeom prst="rect">
            <a:avLst/>
          </a:prstGeom>
        </p:spPr>
      </p:pic>
      <p:sp>
        <p:nvSpPr>
          <p:cNvPr id="16" name="Espace réservé de la date 3">
            <a:extLst>
              <a:ext uri="{FF2B5EF4-FFF2-40B4-BE49-F238E27FC236}">
                <a16:creationId xmlns:a16="http://schemas.microsoft.com/office/drawing/2014/main" id="{A238767C-4FE3-0148-A8B7-2FD4D43557D6}"/>
              </a:ext>
            </a:extLst>
          </p:cNvPr>
          <p:cNvSpPr>
            <a:spLocks noGrp="1"/>
          </p:cNvSpPr>
          <p:nvPr>
            <p:ph type="dt" sz="half" idx="10"/>
          </p:nvPr>
        </p:nvSpPr>
        <p:spPr>
          <a:xfrm>
            <a:off x="2083525" y="6356349"/>
            <a:ext cx="2743200" cy="365125"/>
          </a:xfrm>
          <a:prstGeom prst="rect">
            <a:avLst/>
          </a:prstGeom>
        </p:spPr>
        <p:txBody>
          <a:bodyPr/>
          <a:lstStyle>
            <a:lvl1pPr>
              <a:defRPr>
                <a:solidFill>
                  <a:schemeClr val="accent3">
                    <a:lumMod val="75000"/>
                  </a:schemeClr>
                </a:solidFill>
              </a:defRPr>
            </a:lvl1pPr>
          </a:lstStyle>
          <a:p>
            <a:endParaRPr lang="fr-FR" dirty="0"/>
          </a:p>
        </p:txBody>
      </p:sp>
      <p:sp>
        <p:nvSpPr>
          <p:cNvPr id="17" name="Espace réservé du numéro de diapositive 6">
            <a:extLst>
              <a:ext uri="{FF2B5EF4-FFF2-40B4-BE49-F238E27FC236}">
                <a16:creationId xmlns:a16="http://schemas.microsoft.com/office/drawing/2014/main" id="{02CD80AE-5318-3F4F-95CE-AE97210A0A6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lumMod val="75000"/>
                  </a:schemeClr>
                </a:solidFill>
              </a:defRPr>
            </a:lvl1pPr>
          </a:lstStyle>
          <a:p>
            <a:fld id="{B7E2E8E1-B082-8D41-A8AB-6BDDA6D8E8F7}" type="slidenum">
              <a:rPr lang="fr-FR" smtClean="0"/>
              <a:pPr/>
              <a:t>‹N°›</a:t>
            </a:fld>
            <a:endParaRPr lang="fr-FR" dirty="0"/>
          </a:p>
        </p:txBody>
      </p:sp>
      <p:sp>
        <p:nvSpPr>
          <p:cNvPr id="8" name="Espace réservé du titre 1">
            <a:extLst>
              <a:ext uri="{FF2B5EF4-FFF2-40B4-BE49-F238E27FC236}">
                <a16:creationId xmlns:a16="http://schemas.microsoft.com/office/drawing/2014/main" id="{644C8882-EE24-E145-AE0C-A8CF6E35E387}"/>
              </a:ext>
            </a:extLst>
          </p:cNvPr>
          <p:cNvSpPr>
            <a:spLocks noGrp="1"/>
          </p:cNvSpPr>
          <p:nvPr>
            <p:ph type="title" hasCustomPrompt="1"/>
          </p:nvPr>
        </p:nvSpPr>
        <p:spPr>
          <a:xfrm>
            <a:off x="831851" y="212406"/>
            <a:ext cx="7778750" cy="715246"/>
          </a:xfrm>
          <a:prstGeom prst="rect">
            <a:avLst/>
          </a:prstGeom>
        </p:spPr>
        <p:txBody>
          <a:bodyPr vert="horz" lIns="91440" tIns="45720" rIns="91440" bIns="45720" rtlCol="0" anchor="b" anchorCtr="0">
            <a:normAutofit/>
          </a:bodyPr>
          <a:lstStyle>
            <a:lvl1pPr>
              <a:lnSpc>
                <a:spcPts val="2500"/>
              </a:lnSpc>
              <a:defRPr sz="2800"/>
            </a:lvl1pPr>
          </a:lstStyle>
          <a:p>
            <a:r>
              <a:rPr lang="fr-FR" dirty="0"/>
              <a:t>MODIFIEZ LE STYLE DU TITRE </a:t>
            </a:r>
          </a:p>
        </p:txBody>
      </p:sp>
    </p:spTree>
    <p:extLst>
      <p:ext uri="{BB962C8B-B14F-4D97-AF65-F5344CB8AC3E}">
        <p14:creationId xmlns:p14="http://schemas.microsoft.com/office/powerpoint/2010/main" val="118486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a:extLst>
              <a:ext uri="{FF2B5EF4-FFF2-40B4-BE49-F238E27FC236}">
                <a16:creationId xmlns:a16="http://schemas.microsoft.com/office/drawing/2014/main" id="{F93183C4-8AEA-734B-B115-6601E4611367}"/>
              </a:ext>
            </a:extLst>
          </p:cNvPr>
          <p:cNvSpPr>
            <a:spLocks noGrp="1"/>
          </p:cNvSpPr>
          <p:nvPr>
            <p:ph type="body" orient="vert" idx="1"/>
          </p:nvPr>
        </p:nvSpPr>
        <p:spPr>
          <a:xfrm>
            <a:off x="831850" y="1825625"/>
            <a:ext cx="10521950" cy="4351338"/>
          </a:xfrm>
          <a:prstGeom prst="rect">
            <a:avLst/>
          </a:prstGeom>
        </p:spPr>
        <p:txBody>
          <a:bodyPr vert="horz" anchor="t" anchorCtr="0">
            <a:normAutofit/>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1" name="Image 10">
            <a:extLst>
              <a:ext uri="{FF2B5EF4-FFF2-40B4-BE49-F238E27FC236}">
                <a16:creationId xmlns:a16="http://schemas.microsoft.com/office/drawing/2014/main" id="{B5DB35A3-4266-0D46-82D9-117AB4955CB3}"/>
              </a:ext>
            </a:extLst>
          </p:cNvPr>
          <p:cNvPicPr>
            <a:picLocks noChangeAspect="1"/>
          </p:cNvPicPr>
          <p:nvPr userDrawn="1"/>
        </p:nvPicPr>
        <p:blipFill>
          <a:blip r:embed="rId2"/>
          <a:stretch>
            <a:fillRect/>
          </a:stretch>
        </p:blipFill>
        <p:spPr>
          <a:xfrm>
            <a:off x="831850" y="6356350"/>
            <a:ext cx="1171001" cy="289244"/>
          </a:xfrm>
          <a:prstGeom prst="rect">
            <a:avLst/>
          </a:prstGeom>
        </p:spPr>
      </p:pic>
      <p:sp>
        <p:nvSpPr>
          <p:cNvPr id="13" name="Espace réservé de la date 3">
            <a:extLst>
              <a:ext uri="{FF2B5EF4-FFF2-40B4-BE49-F238E27FC236}">
                <a16:creationId xmlns:a16="http://schemas.microsoft.com/office/drawing/2014/main" id="{59EBF9CD-74EC-6649-8B6D-6C7C8517A345}"/>
              </a:ext>
            </a:extLst>
          </p:cNvPr>
          <p:cNvSpPr>
            <a:spLocks noGrp="1"/>
          </p:cNvSpPr>
          <p:nvPr>
            <p:ph type="dt" sz="half" idx="10"/>
          </p:nvPr>
        </p:nvSpPr>
        <p:spPr>
          <a:xfrm>
            <a:off x="2083525" y="6356349"/>
            <a:ext cx="2743200" cy="365125"/>
          </a:xfrm>
          <a:prstGeom prst="rect">
            <a:avLst/>
          </a:prstGeom>
        </p:spPr>
        <p:txBody>
          <a:bodyPr/>
          <a:lstStyle>
            <a:lvl1pPr>
              <a:defRPr>
                <a:solidFill>
                  <a:schemeClr val="accent3">
                    <a:lumMod val="75000"/>
                  </a:schemeClr>
                </a:solidFill>
              </a:defRPr>
            </a:lvl1pPr>
          </a:lstStyle>
          <a:p>
            <a:endParaRPr lang="fr-FR" dirty="0"/>
          </a:p>
        </p:txBody>
      </p:sp>
      <p:sp>
        <p:nvSpPr>
          <p:cNvPr id="14" name="Espace réservé du numéro de diapositive 6">
            <a:extLst>
              <a:ext uri="{FF2B5EF4-FFF2-40B4-BE49-F238E27FC236}">
                <a16:creationId xmlns:a16="http://schemas.microsoft.com/office/drawing/2014/main" id="{5EAF6387-6C01-374E-9179-827B6BD829F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lumMod val="75000"/>
                  </a:schemeClr>
                </a:solidFill>
              </a:defRPr>
            </a:lvl1pPr>
          </a:lstStyle>
          <a:p>
            <a:fld id="{B7E2E8E1-B082-8D41-A8AB-6BDDA6D8E8F7}" type="slidenum">
              <a:rPr lang="fr-FR" smtClean="0"/>
              <a:pPr/>
              <a:t>‹N°›</a:t>
            </a:fld>
            <a:endParaRPr lang="fr-FR" dirty="0"/>
          </a:p>
        </p:txBody>
      </p:sp>
      <p:sp>
        <p:nvSpPr>
          <p:cNvPr id="7" name="Espace réservé du titre 1">
            <a:extLst>
              <a:ext uri="{FF2B5EF4-FFF2-40B4-BE49-F238E27FC236}">
                <a16:creationId xmlns:a16="http://schemas.microsoft.com/office/drawing/2014/main" id="{644C8882-EE24-E145-AE0C-A8CF6E35E387}"/>
              </a:ext>
            </a:extLst>
          </p:cNvPr>
          <p:cNvSpPr>
            <a:spLocks noGrp="1"/>
          </p:cNvSpPr>
          <p:nvPr>
            <p:ph type="title" hasCustomPrompt="1"/>
          </p:nvPr>
        </p:nvSpPr>
        <p:spPr>
          <a:xfrm>
            <a:off x="831851" y="212406"/>
            <a:ext cx="7778750" cy="715246"/>
          </a:xfrm>
          <a:prstGeom prst="rect">
            <a:avLst/>
          </a:prstGeom>
        </p:spPr>
        <p:txBody>
          <a:bodyPr vert="horz" lIns="91440" tIns="45720" rIns="91440" bIns="45720" rtlCol="0" anchor="b" anchorCtr="0">
            <a:normAutofit/>
          </a:bodyPr>
          <a:lstStyle>
            <a:lvl1pPr>
              <a:lnSpc>
                <a:spcPts val="2500"/>
              </a:lnSpc>
              <a:defRPr sz="2800"/>
            </a:lvl1pPr>
          </a:lstStyle>
          <a:p>
            <a:r>
              <a:rPr lang="fr-FR" dirty="0"/>
              <a:t>MODIFIEZ LE STYLE DU TITRE </a:t>
            </a:r>
          </a:p>
        </p:txBody>
      </p:sp>
    </p:spTree>
    <p:extLst>
      <p:ext uri="{BB962C8B-B14F-4D97-AF65-F5344CB8AC3E}">
        <p14:creationId xmlns:p14="http://schemas.microsoft.com/office/powerpoint/2010/main" val="325559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D71FEFD-F512-7E42-B6E4-F16A830A08F1}"/>
              </a:ext>
            </a:extLst>
          </p:cNvPr>
          <p:cNvSpPr>
            <a:spLocks noGrp="1"/>
          </p:cNvSpPr>
          <p:nvPr>
            <p:ph type="title" orient="vert" hasCustomPrompt="1"/>
          </p:nvPr>
        </p:nvSpPr>
        <p:spPr>
          <a:xfrm>
            <a:off x="8724900" y="365125"/>
            <a:ext cx="2628900" cy="5811838"/>
          </a:xfrm>
          <a:prstGeom prst="rect">
            <a:avLst/>
          </a:prstGeom>
        </p:spPr>
        <p:txBody>
          <a:bodyPr vert="horz">
            <a:normAutofit/>
          </a:bodyPr>
          <a:lstStyle>
            <a:lvl1pPr>
              <a:defRPr sz="4000"/>
            </a:lvl1pPr>
          </a:lstStyle>
          <a:p>
            <a:r>
              <a:rPr lang="fr-FR" dirty="0"/>
              <a:t>MODIFIEZ LE STYLE DU TITRE</a:t>
            </a:r>
          </a:p>
        </p:txBody>
      </p:sp>
      <p:sp>
        <p:nvSpPr>
          <p:cNvPr id="3" name="Espace réservé du texte vertical 2">
            <a:extLst>
              <a:ext uri="{FF2B5EF4-FFF2-40B4-BE49-F238E27FC236}">
                <a16:creationId xmlns:a16="http://schemas.microsoft.com/office/drawing/2014/main" id="{28D16C82-1542-EC49-8281-1CCA7771C591}"/>
              </a:ext>
            </a:extLst>
          </p:cNvPr>
          <p:cNvSpPr>
            <a:spLocks noGrp="1"/>
          </p:cNvSpPr>
          <p:nvPr>
            <p:ph type="body" orient="vert" idx="1"/>
          </p:nvPr>
        </p:nvSpPr>
        <p:spPr>
          <a:xfrm>
            <a:off x="838200" y="365125"/>
            <a:ext cx="7734300" cy="5811838"/>
          </a:xfrm>
          <a:prstGeom prst="rect">
            <a:avLst/>
          </a:prstGeom>
        </p:spPr>
        <p:txBody>
          <a:bodyPr vert="horz"/>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8" name="Image 7">
            <a:extLst>
              <a:ext uri="{FF2B5EF4-FFF2-40B4-BE49-F238E27FC236}">
                <a16:creationId xmlns:a16="http://schemas.microsoft.com/office/drawing/2014/main" id="{367069EB-1966-9A4D-8637-7E0C3B71F176}"/>
              </a:ext>
            </a:extLst>
          </p:cNvPr>
          <p:cNvPicPr>
            <a:picLocks noChangeAspect="1"/>
          </p:cNvPicPr>
          <p:nvPr userDrawn="1"/>
        </p:nvPicPr>
        <p:blipFill>
          <a:blip r:embed="rId2"/>
          <a:stretch>
            <a:fillRect/>
          </a:stretch>
        </p:blipFill>
        <p:spPr>
          <a:xfrm>
            <a:off x="831850" y="6356350"/>
            <a:ext cx="1171001" cy="289244"/>
          </a:xfrm>
          <a:prstGeom prst="rect">
            <a:avLst/>
          </a:prstGeom>
        </p:spPr>
      </p:pic>
      <p:sp>
        <p:nvSpPr>
          <p:cNvPr id="11" name="Espace réservé de la date 3">
            <a:extLst>
              <a:ext uri="{FF2B5EF4-FFF2-40B4-BE49-F238E27FC236}">
                <a16:creationId xmlns:a16="http://schemas.microsoft.com/office/drawing/2014/main" id="{092D874E-6B02-9F45-A221-4111A74C9429}"/>
              </a:ext>
            </a:extLst>
          </p:cNvPr>
          <p:cNvSpPr>
            <a:spLocks noGrp="1"/>
          </p:cNvSpPr>
          <p:nvPr>
            <p:ph type="dt" sz="half" idx="10"/>
          </p:nvPr>
        </p:nvSpPr>
        <p:spPr>
          <a:xfrm>
            <a:off x="2083525" y="6356349"/>
            <a:ext cx="2743200" cy="365125"/>
          </a:xfrm>
          <a:prstGeom prst="rect">
            <a:avLst/>
          </a:prstGeom>
        </p:spPr>
        <p:txBody>
          <a:bodyPr/>
          <a:lstStyle>
            <a:lvl1pPr>
              <a:defRPr>
                <a:solidFill>
                  <a:schemeClr val="accent3">
                    <a:lumMod val="75000"/>
                  </a:schemeClr>
                </a:solidFill>
              </a:defRPr>
            </a:lvl1pPr>
          </a:lstStyle>
          <a:p>
            <a:endParaRPr lang="fr-FR" dirty="0"/>
          </a:p>
        </p:txBody>
      </p:sp>
      <p:sp>
        <p:nvSpPr>
          <p:cNvPr id="12" name="Espace réservé du numéro de diapositive 6">
            <a:extLst>
              <a:ext uri="{FF2B5EF4-FFF2-40B4-BE49-F238E27FC236}">
                <a16:creationId xmlns:a16="http://schemas.microsoft.com/office/drawing/2014/main" id="{CA466F70-3E35-E249-9D43-1FEA74B5879A}"/>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lumMod val="75000"/>
                  </a:schemeClr>
                </a:solidFill>
              </a:defRPr>
            </a:lvl1pPr>
          </a:lstStyle>
          <a:p>
            <a:fld id="{B7E2E8E1-B082-8D41-A8AB-6BDDA6D8E8F7}" type="slidenum">
              <a:rPr lang="fr-FR" smtClean="0"/>
              <a:pPr/>
              <a:t>‹N°›</a:t>
            </a:fld>
            <a:endParaRPr lang="fr-FR" dirty="0"/>
          </a:p>
        </p:txBody>
      </p:sp>
    </p:spTree>
    <p:extLst>
      <p:ext uri="{BB962C8B-B14F-4D97-AF65-F5344CB8AC3E}">
        <p14:creationId xmlns:p14="http://schemas.microsoft.com/office/powerpoint/2010/main" val="276111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10" name="Espace réservé du titre 1">
            <a:extLst>
              <a:ext uri="{FF2B5EF4-FFF2-40B4-BE49-F238E27FC236}">
                <a16:creationId xmlns:a16="http://schemas.microsoft.com/office/drawing/2014/main" id="{D8D44BC6-50F8-CA42-83A8-F77B45541F1D}"/>
              </a:ext>
            </a:extLst>
          </p:cNvPr>
          <p:cNvSpPr>
            <a:spLocks noGrp="1"/>
          </p:cNvSpPr>
          <p:nvPr>
            <p:ph type="title" hasCustomPrompt="1"/>
          </p:nvPr>
        </p:nvSpPr>
        <p:spPr>
          <a:xfrm>
            <a:off x="1142311" y="2639961"/>
            <a:ext cx="10052029" cy="1689021"/>
          </a:xfrm>
          <a:prstGeom prst="rect">
            <a:avLst/>
          </a:prstGeom>
        </p:spPr>
        <p:txBody>
          <a:bodyPr vert="horz" lIns="91440" tIns="45720" rIns="91440" bIns="45720" rtlCol="0" anchor="b" anchorCtr="0">
            <a:noAutofit/>
          </a:bodyPr>
          <a:lstStyle>
            <a:lvl1pPr>
              <a:defRPr sz="4200">
                <a:solidFill>
                  <a:schemeClr val="bg1"/>
                </a:solidFill>
              </a:defRPr>
            </a:lvl1pPr>
          </a:lstStyle>
          <a:p>
            <a:r>
              <a:rPr lang="fr-FR" dirty="0"/>
              <a:t>MODIFIEZ LE STYLE DU TITRE</a:t>
            </a:r>
          </a:p>
        </p:txBody>
      </p:sp>
      <p:pic>
        <p:nvPicPr>
          <p:cNvPr id="2" name="Image 1"/>
          <p:cNvPicPr>
            <a:picLocks noChangeAspect="1"/>
          </p:cNvPicPr>
          <p:nvPr userDrawn="1"/>
        </p:nvPicPr>
        <p:blipFill rotWithShape="1">
          <a:blip r:embed="rId2"/>
          <a:srcRect b="2642"/>
          <a:stretch/>
        </p:blipFill>
        <p:spPr>
          <a:xfrm>
            <a:off x="0" y="0"/>
            <a:ext cx="12192000" cy="6864626"/>
          </a:xfrm>
          <a:prstGeom prst="rect">
            <a:avLst/>
          </a:prstGeom>
        </p:spPr>
      </p:pic>
    </p:spTree>
    <p:extLst>
      <p:ext uri="{BB962C8B-B14F-4D97-AF65-F5344CB8AC3E}">
        <p14:creationId xmlns:p14="http://schemas.microsoft.com/office/powerpoint/2010/main" val="5352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sous section">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srcRect b="2642"/>
          <a:stretch/>
        </p:blipFill>
        <p:spPr>
          <a:xfrm>
            <a:off x="0" y="0"/>
            <a:ext cx="12192000" cy="6864626"/>
          </a:xfrm>
          <a:prstGeom prst="rect">
            <a:avLst/>
          </a:prstGeom>
        </p:spPr>
      </p:pic>
      <p:sp>
        <p:nvSpPr>
          <p:cNvPr id="2" name="Rectangle 1">
            <a:extLst>
              <a:ext uri="{FF2B5EF4-FFF2-40B4-BE49-F238E27FC236}">
                <a16:creationId xmlns:a16="http://schemas.microsoft.com/office/drawing/2014/main" id="{0AF4301D-3E80-004D-A294-DB846583A975}"/>
              </a:ext>
            </a:extLst>
          </p:cNvPr>
          <p:cNvSpPr/>
          <p:nvPr userDrawn="1"/>
        </p:nvSpPr>
        <p:spPr>
          <a:xfrm>
            <a:off x="1" y="1"/>
            <a:ext cx="12192000" cy="6864626"/>
          </a:xfrm>
          <a:prstGeom prst="rect">
            <a:avLst/>
          </a:prstGeom>
          <a:solidFill>
            <a:srgbClr val="FE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Sous-titre 2">
            <a:extLst>
              <a:ext uri="{FF2B5EF4-FFF2-40B4-BE49-F238E27FC236}">
                <a16:creationId xmlns:a16="http://schemas.microsoft.com/office/drawing/2014/main" id="{6918AB2B-CF0C-E141-82B2-59AC0504D55B}"/>
              </a:ext>
            </a:extLst>
          </p:cNvPr>
          <p:cNvSpPr>
            <a:spLocks noGrp="1"/>
          </p:cNvSpPr>
          <p:nvPr>
            <p:ph type="subTitle" idx="1" hasCustomPrompt="1"/>
          </p:nvPr>
        </p:nvSpPr>
        <p:spPr>
          <a:xfrm>
            <a:off x="1142311" y="4559301"/>
            <a:ext cx="10893479" cy="573138"/>
          </a:xfrm>
          <a:prstGeom prst="rect">
            <a:avLst/>
          </a:prstGeo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 titre </a:t>
            </a:r>
          </a:p>
        </p:txBody>
      </p:sp>
      <p:sp>
        <p:nvSpPr>
          <p:cNvPr id="7" name="Espace réservé du titre 1">
            <a:extLst>
              <a:ext uri="{FF2B5EF4-FFF2-40B4-BE49-F238E27FC236}">
                <a16:creationId xmlns:a16="http://schemas.microsoft.com/office/drawing/2014/main" id="{753ADAE2-ACB9-6C41-AD71-27C67941C63F}"/>
              </a:ext>
            </a:extLst>
          </p:cNvPr>
          <p:cNvSpPr>
            <a:spLocks noGrp="1"/>
          </p:cNvSpPr>
          <p:nvPr>
            <p:ph type="title" hasCustomPrompt="1"/>
          </p:nvPr>
        </p:nvSpPr>
        <p:spPr>
          <a:xfrm>
            <a:off x="1142311" y="3259394"/>
            <a:ext cx="10893479" cy="1069588"/>
          </a:xfrm>
          <a:prstGeom prst="rect">
            <a:avLst/>
          </a:prstGeom>
        </p:spPr>
        <p:txBody>
          <a:bodyPr vert="horz" lIns="91440" tIns="45720" rIns="91440" bIns="45720" rtlCol="0" anchor="b" anchorCtr="0">
            <a:normAutofit/>
          </a:bodyPr>
          <a:lstStyle>
            <a:lvl1pPr>
              <a:defRPr sz="3400">
                <a:solidFill>
                  <a:schemeClr val="bg1"/>
                </a:solidFill>
              </a:defRPr>
            </a:lvl1pPr>
          </a:lstStyle>
          <a:p>
            <a:r>
              <a:rPr lang="fr-FR" dirty="0"/>
              <a:t>MODIFIEZ LE STYLE DU TITRE</a:t>
            </a:r>
          </a:p>
        </p:txBody>
      </p:sp>
    </p:spTree>
    <p:extLst>
      <p:ext uri="{BB962C8B-B14F-4D97-AF65-F5344CB8AC3E}">
        <p14:creationId xmlns:p14="http://schemas.microsoft.com/office/powerpoint/2010/main" val="373569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BB062F-41A4-C543-8FDE-2654E86AD131}"/>
              </a:ext>
            </a:extLst>
          </p:cNvPr>
          <p:cNvSpPr>
            <a:spLocks noGrp="1"/>
          </p:cNvSpPr>
          <p:nvPr>
            <p:ph idx="1"/>
          </p:nvPr>
        </p:nvSpPr>
        <p:spPr>
          <a:xfrm>
            <a:off x="831850" y="1825625"/>
            <a:ext cx="10521950" cy="4351338"/>
          </a:xfrm>
          <a:prstGeom prst="rect">
            <a:avLst/>
          </a:prstGeom>
        </p:spPr>
        <p:txBody>
          <a:bodyPr>
            <a:normAutofit/>
          </a:bodyPr>
          <a:lstStyle>
            <a:lvl1pPr>
              <a:defRPr sz="2400"/>
            </a:lvl1pPr>
            <a:lvl2pPr>
              <a:defRPr sz="2000"/>
            </a:lvl2pPr>
            <a:lvl3pPr>
              <a:defRPr sz="1800"/>
            </a:lvl3pPr>
            <a:lvl4pPr>
              <a:defRPr sz="16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7" name="Image 16">
            <a:extLst>
              <a:ext uri="{FF2B5EF4-FFF2-40B4-BE49-F238E27FC236}">
                <a16:creationId xmlns:a16="http://schemas.microsoft.com/office/drawing/2014/main" id="{99545442-387E-ED42-96B6-30836A199A96}"/>
              </a:ext>
            </a:extLst>
          </p:cNvPr>
          <p:cNvPicPr>
            <a:picLocks noChangeAspect="1"/>
          </p:cNvPicPr>
          <p:nvPr userDrawn="1"/>
        </p:nvPicPr>
        <p:blipFill>
          <a:blip r:embed="rId2"/>
          <a:stretch>
            <a:fillRect/>
          </a:stretch>
        </p:blipFill>
        <p:spPr>
          <a:xfrm>
            <a:off x="831850" y="6356350"/>
            <a:ext cx="1171001" cy="289244"/>
          </a:xfrm>
          <a:prstGeom prst="rect">
            <a:avLst/>
          </a:prstGeom>
        </p:spPr>
      </p:pic>
      <p:sp>
        <p:nvSpPr>
          <p:cNvPr id="20" name="Espace réservé de la date 3">
            <a:extLst>
              <a:ext uri="{FF2B5EF4-FFF2-40B4-BE49-F238E27FC236}">
                <a16:creationId xmlns:a16="http://schemas.microsoft.com/office/drawing/2014/main" id="{DB9D6F1D-DEE6-1546-BDC9-093C4C32953F}"/>
              </a:ext>
            </a:extLst>
          </p:cNvPr>
          <p:cNvSpPr>
            <a:spLocks noGrp="1"/>
          </p:cNvSpPr>
          <p:nvPr>
            <p:ph type="dt" sz="half" idx="10"/>
          </p:nvPr>
        </p:nvSpPr>
        <p:spPr>
          <a:xfrm>
            <a:off x="2083525" y="6356349"/>
            <a:ext cx="2743200" cy="365125"/>
          </a:xfrm>
          <a:prstGeom prst="rect">
            <a:avLst/>
          </a:prstGeom>
        </p:spPr>
        <p:txBody>
          <a:bodyPr/>
          <a:lstStyle>
            <a:lvl1pPr>
              <a:defRPr>
                <a:solidFill>
                  <a:schemeClr val="accent3">
                    <a:lumMod val="75000"/>
                  </a:schemeClr>
                </a:solidFill>
              </a:defRPr>
            </a:lvl1pPr>
          </a:lstStyle>
          <a:p>
            <a:endParaRPr lang="fr-FR" dirty="0"/>
          </a:p>
        </p:txBody>
      </p:sp>
      <p:sp>
        <p:nvSpPr>
          <p:cNvPr id="21" name="Espace réservé du numéro de diapositive 6">
            <a:extLst>
              <a:ext uri="{FF2B5EF4-FFF2-40B4-BE49-F238E27FC236}">
                <a16:creationId xmlns:a16="http://schemas.microsoft.com/office/drawing/2014/main" id="{85708057-0517-FA4A-BDE2-954B35C8106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lumMod val="75000"/>
                  </a:schemeClr>
                </a:solidFill>
              </a:defRPr>
            </a:lvl1pPr>
          </a:lstStyle>
          <a:p>
            <a:fld id="{B7E2E8E1-B082-8D41-A8AB-6BDDA6D8E8F7}" type="slidenum">
              <a:rPr lang="fr-FR" smtClean="0"/>
              <a:pPr/>
              <a:t>‹N°›</a:t>
            </a:fld>
            <a:endParaRPr lang="fr-FR" dirty="0"/>
          </a:p>
        </p:txBody>
      </p:sp>
      <p:sp>
        <p:nvSpPr>
          <p:cNvPr id="10" name="Espace réservé du titre 1">
            <a:extLst>
              <a:ext uri="{FF2B5EF4-FFF2-40B4-BE49-F238E27FC236}">
                <a16:creationId xmlns:a16="http://schemas.microsoft.com/office/drawing/2014/main" id="{644C8882-EE24-E145-AE0C-A8CF6E35E387}"/>
              </a:ext>
            </a:extLst>
          </p:cNvPr>
          <p:cNvSpPr>
            <a:spLocks noGrp="1"/>
          </p:cNvSpPr>
          <p:nvPr>
            <p:ph type="title" hasCustomPrompt="1"/>
          </p:nvPr>
        </p:nvSpPr>
        <p:spPr>
          <a:xfrm>
            <a:off x="831851" y="212406"/>
            <a:ext cx="7778750" cy="715246"/>
          </a:xfrm>
          <a:prstGeom prst="rect">
            <a:avLst/>
          </a:prstGeom>
        </p:spPr>
        <p:txBody>
          <a:bodyPr vert="horz" lIns="91440" tIns="45720" rIns="91440" bIns="45720" rtlCol="0" anchor="b" anchorCtr="0">
            <a:normAutofit/>
          </a:bodyPr>
          <a:lstStyle>
            <a:lvl1pPr>
              <a:lnSpc>
                <a:spcPts val="2500"/>
              </a:lnSpc>
              <a:defRPr sz="2800"/>
            </a:lvl1pPr>
          </a:lstStyle>
          <a:p>
            <a:r>
              <a:rPr lang="fr-FR" dirty="0"/>
              <a:t>MODIFIEZ LE STYLE DU TITRE </a:t>
            </a:r>
          </a:p>
        </p:txBody>
      </p:sp>
    </p:spTree>
    <p:extLst>
      <p:ext uri="{BB962C8B-B14F-4D97-AF65-F5344CB8AC3E}">
        <p14:creationId xmlns:p14="http://schemas.microsoft.com/office/powerpoint/2010/main" val="308745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39C5995-F5E3-AC43-9E4F-09E59EBB000C}"/>
              </a:ext>
            </a:extLst>
          </p:cNvPr>
          <p:cNvSpPr>
            <a:spLocks noGrp="1"/>
          </p:cNvSpPr>
          <p:nvPr>
            <p:ph sz="half" idx="1"/>
          </p:nvPr>
        </p:nvSpPr>
        <p:spPr>
          <a:xfrm>
            <a:off x="838200" y="1825625"/>
            <a:ext cx="5181600" cy="4351338"/>
          </a:xfrm>
          <a:prstGeom prst="rect">
            <a:avLst/>
          </a:prstGeom>
        </p:spPr>
        <p:txBody>
          <a:bodyPr>
            <a:normAutofit/>
          </a:bodyPr>
          <a:lstStyle>
            <a:lvl1pPr>
              <a:defRPr sz="2400"/>
            </a:lvl1pPr>
            <a:lvl2pPr>
              <a:defRPr sz="2000"/>
            </a:lvl2pPr>
            <a:lvl3pPr>
              <a:defRPr sz="1600"/>
            </a:lvl3pPr>
            <a:lvl4pPr>
              <a:defRPr sz="16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a:extLst>
              <a:ext uri="{FF2B5EF4-FFF2-40B4-BE49-F238E27FC236}">
                <a16:creationId xmlns:a16="http://schemas.microsoft.com/office/drawing/2014/main" id="{60AC5838-5A5E-F94E-8E13-BB848E61DF79}"/>
              </a:ext>
            </a:extLst>
          </p:cNvPr>
          <p:cNvSpPr>
            <a:spLocks noGrp="1"/>
          </p:cNvSpPr>
          <p:nvPr>
            <p:ph sz="half" idx="2"/>
          </p:nvPr>
        </p:nvSpPr>
        <p:spPr>
          <a:xfrm>
            <a:off x="6172200" y="1825625"/>
            <a:ext cx="5181600" cy="4351338"/>
          </a:xfrm>
          <a:prstGeom prst="rect">
            <a:avLst/>
          </a:prstGeom>
        </p:spPr>
        <p:txBody>
          <a:bodyPr>
            <a:normAutofit/>
          </a:bodyPr>
          <a:lstStyle>
            <a:lvl1pPr>
              <a:defRPr sz="2400"/>
            </a:lvl1pPr>
            <a:lvl2pPr>
              <a:defRPr sz="2000"/>
            </a:lvl2pPr>
            <a:lvl3pPr>
              <a:defRPr sz="1800"/>
            </a:lvl3pPr>
            <a:lvl4pPr>
              <a:defRPr sz="16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0" name="Image 9">
            <a:extLst>
              <a:ext uri="{FF2B5EF4-FFF2-40B4-BE49-F238E27FC236}">
                <a16:creationId xmlns:a16="http://schemas.microsoft.com/office/drawing/2014/main" id="{E9A5EB29-CFD9-DC44-BE2B-7CE566F199A8}"/>
              </a:ext>
            </a:extLst>
          </p:cNvPr>
          <p:cNvPicPr>
            <a:picLocks noChangeAspect="1"/>
          </p:cNvPicPr>
          <p:nvPr userDrawn="1"/>
        </p:nvPicPr>
        <p:blipFill>
          <a:blip r:embed="rId2"/>
          <a:stretch>
            <a:fillRect/>
          </a:stretch>
        </p:blipFill>
        <p:spPr>
          <a:xfrm>
            <a:off x="831850" y="6356350"/>
            <a:ext cx="1171001" cy="289244"/>
          </a:xfrm>
          <a:prstGeom prst="rect">
            <a:avLst/>
          </a:prstGeom>
        </p:spPr>
      </p:pic>
      <p:sp>
        <p:nvSpPr>
          <p:cNvPr id="15" name="Espace réservé de la date 3">
            <a:extLst>
              <a:ext uri="{FF2B5EF4-FFF2-40B4-BE49-F238E27FC236}">
                <a16:creationId xmlns:a16="http://schemas.microsoft.com/office/drawing/2014/main" id="{8397EB07-0389-AB44-8915-62E575DC88AE}"/>
              </a:ext>
            </a:extLst>
          </p:cNvPr>
          <p:cNvSpPr>
            <a:spLocks noGrp="1"/>
          </p:cNvSpPr>
          <p:nvPr>
            <p:ph type="dt" sz="half" idx="10"/>
          </p:nvPr>
        </p:nvSpPr>
        <p:spPr>
          <a:xfrm>
            <a:off x="2083525" y="6356349"/>
            <a:ext cx="2743200" cy="365125"/>
          </a:xfrm>
          <a:prstGeom prst="rect">
            <a:avLst/>
          </a:prstGeom>
        </p:spPr>
        <p:txBody>
          <a:bodyPr/>
          <a:lstStyle>
            <a:lvl1pPr>
              <a:defRPr>
                <a:solidFill>
                  <a:schemeClr val="accent3">
                    <a:lumMod val="75000"/>
                  </a:schemeClr>
                </a:solidFill>
              </a:defRPr>
            </a:lvl1pPr>
          </a:lstStyle>
          <a:p>
            <a:endParaRPr lang="fr-FR" dirty="0"/>
          </a:p>
        </p:txBody>
      </p:sp>
      <p:sp>
        <p:nvSpPr>
          <p:cNvPr id="16" name="Espace réservé du numéro de diapositive 6">
            <a:extLst>
              <a:ext uri="{FF2B5EF4-FFF2-40B4-BE49-F238E27FC236}">
                <a16:creationId xmlns:a16="http://schemas.microsoft.com/office/drawing/2014/main" id="{829C765E-CA45-A546-A2AE-78901F4D0264}"/>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lumMod val="75000"/>
                  </a:schemeClr>
                </a:solidFill>
              </a:defRPr>
            </a:lvl1pPr>
          </a:lstStyle>
          <a:p>
            <a:fld id="{B7E2E8E1-B082-8D41-A8AB-6BDDA6D8E8F7}" type="slidenum">
              <a:rPr lang="fr-FR" smtClean="0"/>
              <a:pPr/>
              <a:t>‹N°›</a:t>
            </a:fld>
            <a:endParaRPr lang="fr-FR" dirty="0"/>
          </a:p>
        </p:txBody>
      </p:sp>
      <p:sp>
        <p:nvSpPr>
          <p:cNvPr id="9" name="Espace réservé du titre 1">
            <a:extLst>
              <a:ext uri="{FF2B5EF4-FFF2-40B4-BE49-F238E27FC236}">
                <a16:creationId xmlns:a16="http://schemas.microsoft.com/office/drawing/2014/main" id="{644C8882-EE24-E145-AE0C-A8CF6E35E387}"/>
              </a:ext>
            </a:extLst>
          </p:cNvPr>
          <p:cNvSpPr>
            <a:spLocks noGrp="1"/>
          </p:cNvSpPr>
          <p:nvPr>
            <p:ph type="title" hasCustomPrompt="1"/>
          </p:nvPr>
        </p:nvSpPr>
        <p:spPr>
          <a:xfrm>
            <a:off x="831851" y="212406"/>
            <a:ext cx="7778750" cy="715246"/>
          </a:xfrm>
          <a:prstGeom prst="rect">
            <a:avLst/>
          </a:prstGeom>
        </p:spPr>
        <p:txBody>
          <a:bodyPr vert="horz" lIns="91440" tIns="45720" rIns="91440" bIns="45720" rtlCol="0" anchor="b" anchorCtr="0">
            <a:normAutofit/>
          </a:bodyPr>
          <a:lstStyle>
            <a:lvl1pPr>
              <a:lnSpc>
                <a:spcPts val="2500"/>
              </a:lnSpc>
              <a:defRPr sz="2800"/>
            </a:lvl1pPr>
          </a:lstStyle>
          <a:p>
            <a:r>
              <a:rPr lang="fr-FR" dirty="0"/>
              <a:t>MODIFIEZ LE STYLE DU TITRE </a:t>
            </a:r>
          </a:p>
        </p:txBody>
      </p:sp>
    </p:spTree>
    <p:extLst>
      <p:ext uri="{BB962C8B-B14F-4D97-AF65-F5344CB8AC3E}">
        <p14:creationId xmlns:p14="http://schemas.microsoft.com/office/powerpoint/2010/main" val="351481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5D14D8C-6837-8F47-B577-4D7D2BA78838}"/>
              </a:ext>
            </a:extLst>
          </p:cNvPr>
          <p:cNvSpPr>
            <a:spLocks noGrp="1"/>
          </p:cNvSpPr>
          <p:nvPr>
            <p:ph type="body" idx="1" hasCustomPrompt="1"/>
          </p:nvPr>
        </p:nvSpPr>
        <p:spPr>
          <a:xfrm>
            <a:off x="839788" y="1681163"/>
            <a:ext cx="5157787" cy="823912"/>
          </a:xfrm>
          <a:prstGeom prst="rect">
            <a:avLst/>
          </a:prstGeom>
        </p:spPr>
        <p:txBody>
          <a:bodyPr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BDF4659F-C5A1-C24B-A423-21718B188CF6}"/>
              </a:ext>
            </a:extLst>
          </p:cNvPr>
          <p:cNvSpPr>
            <a:spLocks noGrp="1"/>
          </p:cNvSpPr>
          <p:nvPr>
            <p:ph sz="half" idx="2"/>
          </p:nvPr>
        </p:nvSpPr>
        <p:spPr>
          <a:xfrm>
            <a:off x="839788" y="2505075"/>
            <a:ext cx="5157787" cy="3684588"/>
          </a:xfrm>
          <a:prstGeom prst="rect">
            <a:avLst/>
          </a:prstGeom>
        </p:spPr>
        <p:txBody>
          <a:bodyPr>
            <a:normAutofit/>
          </a:bodyPr>
          <a:lstStyle>
            <a:lvl1pPr>
              <a:defRPr sz="2400"/>
            </a:lvl1pPr>
            <a:lvl2pPr>
              <a:defRPr sz="2000"/>
            </a:lvl2pPr>
            <a:lvl3pPr>
              <a:defRPr sz="1800"/>
            </a:lvl3pPr>
            <a:lvl4pPr>
              <a:defRPr sz="16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3667A259-C205-AE4A-946F-D6F9650C6A60}"/>
              </a:ext>
            </a:extLst>
          </p:cNvPr>
          <p:cNvSpPr>
            <a:spLocks noGrp="1"/>
          </p:cNvSpPr>
          <p:nvPr>
            <p:ph type="body" sz="quarter" idx="3" hasCustomPrompt="1"/>
          </p:nvPr>
        </p:nvSpPr>
        <p:spPr>
          <a:xfrm>
            <a:off x="6172200" y="1681163"/>
            <a:ext cx="5183188" cy="823912"/>
          </a:xfrm>
          <a:prstGeom prst="rect">
            <a:avLst/>
          </a:prstGeom>
        </p:spPr>
        <p:txBody>
          <a:bodyPr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2DA65038-99EE-0B41-9417-CC58BC542E09}"/>
              </a:ext>
            </a:extLst>
          </p:cNvPr>
          <p:cNvSpPr>
            <a:spLocks noGrp="1"/>
          </p:cNvSpPr>
          <p:nvPr>
            <p:ph sz="quarter" idx="4"/>
          </p:nvPr>
        </p:nvSpPr>
        <p:spPr>
          <a:xfrm>
            <a:off x="6172200" y="2505075"/>
            <a:ext cx="5183188" cy="3684588"/>
          </a:xfrm>
          <a:prstGeom prst="rect">
            <a:avLst/>
          </a:prstGeom>
        </p:spPr>
        <p:txBody>
          <a:bodyPr>
            <a:normAutofit/>
          </a:bodyPr>
          <a:lstStyle>
            <a:lvl1pPr>
              <a:defRPr sz="2400"/>
            </a:lvl1pPr>
            <a:lvl2pPr>
              <a:defRPr sz="2000"/>
            </a:lvl2pPr>
            <a:lvl3pPr>
              <a:defRPr sz="1800"/>
            </a:lvl3pPr>
            <a:lvl4pPr>
              <a:defRPr sz="18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2" name="Image 11">
            <a:extLst>
              <a:ext uri="{FF2B5EF4-FFF2-40B4-BE49-F238E27FC236}">
                <a16:creationId xmlns:a16="http://schemas.microsoft.com/office/drawing/2014/main" id="{7CDA8A97-8A5D-0049-9F65-C98B39890CC2}"/>
              </a:ext>
            </a:extLst>
          </p:cNvPr>
          <p:cNvPicPr>
            <a:picLocks noChangeAspect="1"/>
          </p:cNvPicPr>
          <p:nvPr userDrawn="1"/>
        </p:nvPicPr>
        <p:blipFill>
          <a:blip r:embed="rId2"/>
          <a:stretch>
            <a:fillRect/>
          </a:stretch>
        </p:blipFill>
        <p:spPr>
          <a:xfrm>
            <a:off x="831850" y="6356350"/>
            <a:ext cx="1171001" cy="289244"/>
          </a:xfrm>
          <a:prstGeom prst="rect">
            <a:avLst/>
          </a:prstGeom>
        </p:spPr>
      </p:pic>
      <p:sp>
        <p:nvSpPr>
          <p:cNvPr id="16" name="Espace réservé de la date 3">
            <a:extLst>
              <a:ext uri="{FF2B5EF4-FFF2-40B4-BE49-F238E27FC236}">
                <a16:creationId xmlns:a16="http://schemas.microsoft.com/office/drawing/2014/main" id="{911A4207-33BA-ED4D-9664-15720AC5DEEB}"/>
              </a:ext>
            </a:extLst>
          </p:cNvPr>
          <p:cNvSpPr>
            <a:spLocks noGrp="1"/>
          </p:cNvSpPr>
          <p:nvPr>
            <p:ph type="dt" sz="half" idx="10"/>
          </p:nvPr>
        </p:nvSpPr>
        <p:spPr>
          <a:xfrm>
            <a:off x="2083525" y="6356349"/>
            <a:ext cx="2743200" cy="365125"/>
          </a:xfrm>
          <a:prstGeom prst="rect">
            <a:avLst/>
          </a:prstGeom>
        </p:spPr>
        <p:txBody>
          <a:bodyPr/>
          <a:lstStyle>
            <a:lvl1pPr>
              <a:defRPr>
                <a:solidFill>
                  <a:schemeClr val="accent3">
                    <a:lumMod val="75000"/>
                  </a:schemeClr>
                </a:solidFill>
              </a:defRPr>
            </a:lvl1pPr>
          </a:lstStyle>
          <a:p>
            <a:endParaRPr lang="fr-FR" dirty="0"/>
          </a:p>
        </p:txBody>
      </p:sp>
      <p:sp>
        <p:nvSpPr>
          <p:cNvPr id="17" name="Espace réservé du numéro de diapositive 6">
            <a:extLst>
              <a:ext uri="{FF2B5EF4-FFF2-40B4-BE49-F238E27FC236}">
                <a16:creationId xmlns:a16="http://schemas.microsoft.com/office/drawing/2014/main" id="{C71FA1A3-C0C7-044F-8417-E1785970AC8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lumMod val="75000"/>
                  </a:schemeClr>
                </a:solidFill>
              </a:defRPr>
            </a:lvl1pPr>
          </a:lstStyle>
          <a:p>
            <a:fld id="{B7E2E8E1-B082-8D41-A8AB-6BDDA6D8E8F7}" type="slidenum">
              <a:rPr lang="fr-FR" smtClean="0"/>
              <a:pPr/>
              <a:t>‹N°›</a:t>
            </a:fld>
            <a:endParaRPr lang="fr-FR" dirty="0"/>
          </a:p>
        </p:txBody>
      </p:sp>
      <p:sp>
        <p:nvSpPr>
          <p:cNvPr id="10" name="Espace réservé du titre 1">
            <a:extLst>
              <a:ext uri="{FF2B5EF4-FFF2-40B4-BE49-F238E27FC236}">
                <a16:creationId xmlns:a16="http://schemas.microsoft.com/office/drawing/2014/main" id="{644C8882-EE24-E145-AE0C-A8CF6E35E387}"/>
              </a:ext>
            </a:extLst>
          </p:cNvPr>
          <p:cNvSpPr>
            <a:spLocks noGrp="1"/>
          </p:cNvSpPr>
          <p:nvPr>
            <p:ph type="title" hasCustomPrompt="1"/>
          </p:nvPr>
        </p:nvSpPr>
        <p:spPr>
          <a:xfrm>
            <a:off x="831851" y="212406"/>
            <a:ext cx="7778750" cy="715246"/>
          </a:xfrm>
          <a:prstGeom prst="rect">
            <a:avLst/>
          </a:prstGeom>
        </p:spPr>
        <p:txBody>
          <a:bodyPr vert="horz" lIns="91440" tIns="45720" rIns="91440" bIns="45720" rtlCol="0" anchor="b" anchorCtr="0">
            <a:normAutofit/>
          </a:bodyPr>
          <a:lstStyle>
            <a:lvl1pPr>
              <a:lnSpc>
                <a:spcPts val="2500"/>
              </a:lnSpc>
              <a:defRPr sz="2800"/>
            </a:lvl1pPr>
          </a:lstStyle>
          <a:p>
            <a:r>
              <a:rPr lang="fr-FR" dirty="0"/>
              <a:t>MODIFIEZ LE STYLE DU TITRE </a:t>
            </a:r>
          </a:p>
        </p:txBody>
      </p:sp>
    </p:spTree>
    <p:extLst>
      <p:ext uri="{BB962C8B-B14F-4D97-AF65-F5344CB8AC3E}">
        <p14:creationId xmlns:p14="http://schemas.microsoft.com/office/powerpoint/2010/main" val="407670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44B6533-EA8C-BF41-BE4E-5EB59B0B97A3}"/>
              </a:ext>
            </a:extLst>
          </p:cNvPr>
          <p:cNvPicPr>
            <a:picLocks noChangeAspect="1"/>
          </p:cNvPicPr>
          <p:nvPr userDrawn="1"/>
        </p:nvPicPr>
        <p:blipFill>
          <a:blip r:embed="rId2"/>
          <a:stretch>
            <a:fillRect/>
          </a:stretch>
        </p:blipFill>
        <p:spPr>
          <a:xfrm>
            <a:off x="831850" y="6356350"/>
            <a:ext cx="1171001" cy="289244"/>
          </a:xfrm>
          <a:prstGeom prst="rect">
            <a:avLst/>
          </a:prstGeom>
        </p:spPr>
      </p:pic>
      <p:sp>
        <p:nvSpPr>
          <p:cNvPr id="12" name="Espace réservé de la date 3">
            <a:extLst>
              <a:ext uri="{FF2B5EF4-FFF2-40B4-BE49-F238E27FC236}">
                <a16:creationId xmlns:a16="http://schemas.microsoft.com/office/drawing/2014/main" id="{C5A5BDD4-468F-6740-B25C-180F0DBF3A9F}"/>
              </a:ext>
            </a:extLst>
          </p:cNvPr>
          <p:cNvSpPr>
            <a:spLocks noGrp="1"/>
          </p:cNvSpPr>
          <p:nvPr>
            <p:ph type="dt" sz="half" idx="10"/>
          </p:nvPr>
        </p:nvSpPr>
        <p:spPr>
          <a:xfrm>
            <a:off x="2083525" y="6356349"/>
            <a:ext cx="2743200" cy="365125"/>
          </a:xfrm>
          <a:prstGeom prst="rect">
            <a:avLst/>
          </a:prstGeom>
        </p:spPr>
        <p:txBody>
          <a:bodyPr/>
          <a:lstStyle>
            <a:lvl1pPr>
              <a:defRPr>
                <a:solidFill>
                  <a:schemeClr val="accent3">
                    <a:lumMod val="75000"/>
                  </a:schemeClr>
                </a:solidFill>
              </a:defRPr>
            </a:lvl1pPr>
          </a:lstStyle>
          <a:p>
            <a:endParaRPr lang="fr-FR" dirty="0"/>
          </a:p>
        </p:txBody>
      </p:sp>
      <p:sp>
        <p:nvSpPr>
          <p:cNvPr id="13" name="Espace réservé du numéro de diapositive 6">
            <a:extLst>
              <a:ext uri="{FF2B5EF4-FFF2-40B4-BE49-F238E27FC236}">
                <a16:creationId xmlns:a16="http://schemas.microsoft.com/office/drawing/2014/main" id="{DD9C4FCF-F400-464C-9B0B-C5AF52A33AF6}"/>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lumMod val="75000"/>
                  </a:schemeClr>
                </a:solidFill>
              </a:defRPr>
            </a:lvl1pPr>
          </a:lstStyle>
          <a:p>
            <a:fld id="{B7E2E8E1-B082-8D41-A8AB-6BDDA6D8E8F7}" type="slidenum">
              <a:rPr lang="fr-FR" smtClean="0"/>
              <a:pPr/>
              <a:t>‹N°›</a:t>
            </a:fld>
            <a:endParaRPr lang="fr-FR" dirty="0"/>
          </a:p>
        </p:txBody>
      </p:sp>
      <p:sp>
        <p:nvSpPr>
          <p:cNvPr id="6" name="Espace réservé du titre 1">
            <a:extLst>
              <a:ext uri="{FF2B5EF4-FFF2-40B4-BE49-F238E27FC236}">
                <a16:creationId xmlns:a16="http://schemas.microsoft.com/office/drawing/2014/main" id="{644C8882-EE24-E145-AE0C-A8CF6E35E387}"/>
              </a:ext>
            </a:extLst>
          </p:cNvPr>
          <p:cNvSpPr>
            <a:spLocks noGrp="1"/>
          </p:cNvSpPr>
          <p:nvPr>
            <p:ph type="title" hasCustomPrompt="1"/>
          </p:nvPr>
        </p:nvSpPr>
        <p:spPr>
          <a:xfrm>
            <a:off x="831851" y="212406"/>
            <a:ext cx="7778750" cy="715246"/>
          </a:xfrm>
          <a:prstGeom prst="rect">
            <a:avLst/>
          </a:prstGeom>
        </p:spPr>
        <p:txBody>
          <a:bodyPr vert="horz" lIns="91440" tIns="45720" rIns="91440" bIns="45720" rtlCol="0" anchor="b" anchorCtr="0">
            <a:normAutofit/>
          </a:bodyPr>
          <a:lstStyle>
            <a:lvl1pPr>
              <a:lnSpc>
                <a:spcPts val="2500"/>
              </a:lnSpc>
              <a:defRPr sz="2800"/>
            </a:lvl1pPr>
          </a:lstStyle>
          <a:p>
            <a:r>
              <a:rPr lang="fr-FR" dirty="0"/>
              <a:t>MODIFIEZ LE STYLE DU TITRE </a:t>
            </a:r>
          </a:p>
        </p:txBody>
      </p:sp>
    </p:spTree>
    <p:extLst>
      <p:ext uri="{BB962C8B-B14F-4D97-AF65-F5344CB8AC3E}">
        <p14:creationId xmlns:p14="http://schemas.microsoft.com/office/powerpoint/2010/main" val="220506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14F264A-25BA-A341-98E2-F94B5399200C}"/>
              </a:ext>
            </a:extLst>
          </p:cNvPr>
          <p:cNvPicPr>
            <a:picLocks noChangeAspect="1"/>
          </p:cNvPicPr>
          <p:nvPr userDrawn="1"/>
        </p:nvPicPr>
        <p:blipFill>
          <a:blip r:embed="rId2"/>
          <a:stretch>
            <a:fillRect/>
          </a:stretch>
        </p:blipFill>
        <p:spPr>
          <a:xfrm>
            <a:off x="831850" y="6356350"/>
            <a:ext cx="1171001" cy="289244"/>
          </a:xfrm>
          <a:prstGeom prst="rect">
            <a:avLst/>
          </a:prstGeom>
        </p:spPr>
      </p:pic>
      <p:sp>
        <p:nvSpPr>
          <p:cNvPr id="9" name="Espace réservé de la date 3">
            <a:extLst>
              <a:ext uri="{FF2B5EF4-FFF2-40B4-BE49-F238E27FC236}">
                <a16:creationId xmlns:a16="http://schemas.microsoft.com/office/drawing/2014/main" id="{1DDB24F8-5FF7-104E-9DC9-8587C2B22AD8}"/>
              </a:ext>
            </a:extLst>
          </p:cNvPr>
          <p:cNvSpPr>
            <a:spLocks noGrp="1"/>
          </p:cNvSpPr>
          <p:nvPr>
            <p:ph type="dt" sz="half" idx="10"/>
          </p:nvPr>
        </p:nvSpPr>
        <p:spPr>
          <a:xfrm>
            <a:off x="2083525" y="6356349"/>
            <a:ext cx="2743200" cy="365125"/>
          </a:xfrm>
          <a:prstGeom prst="rect">
            <a:avLst/>
          </a:prstGeom>
        </p:spPr>
        <p:txBody>
          <a:bodyPr/>
          <a:lstStyle>
            <a:lvl1pPr>
              <a:defRPr>
                <a:solidFill>
                  <a:schemeClr val="accent3">
                    <a:lumMod val="75000"/>
                  </a:schemeClr>
                </a:solidFill>
              </a:defRPr>
            </a:lvl1pPr>
          </a:lstStyle>
          <a:p>
            <a:endParaRPr lang="fr-FR" dirty="0"/>
          </a:p>
        </p:txBody>
      </p:sp>
      <p:sp>
        <p:nvSpPr>
          <p:cNvPr id="10" name="Espace réservé du numéro de diapositive 6">
            <a:extLst>
              <a:ext uri="{FF2B5EF4-FFF2-40B4-BE49-F238E27FC236}">
                <a16:creationId xmlns:a16="http://schemas.microsoft.com/office/drawing/2014/main" id="{C84E2B06-58B4-3F4B-9508-868CDAFA36C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lumMod val="75000"/>
                  </a:schemeClr>
                </a:solidFill>
              </a:defRPr>
            </a:lvl1pPr>
          </a:lstStyle>
          <a:p>
            <a:fld id="{B7E2E8E1-B082-8D41-A8AB-6BDDA6D8E8F7}" type="slidenum">
              <a:rPr lang="fr-FR" smtClean="0"/>
              <a:pPr/>
              <a:t>‹N°›</a:t>
            </a:fld>
            <a:endParaRPr lang="fr-FR" dirty="0"/>
          </a:p>
        </p:txBody>
      </p:sp>
    </p:spTree>
    <p:extLst>
      <p:ext uri="{BB962C8B-B14F-4D97-AF65-F5344CB8AC3E}">
        <p14:creationId xmlns:p14="http://schemas.microsoft.com/office/powerpoint/2010/main" val="258291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4518D99-0009-7C41-BF12-396EA98B3D73}"/>
              </a:ext>
            </a:extLst>
          </p:cNvPr>
          <p:cNvSpPr>
            <a:spLocks noGrp="1"/>
          </p:cNvSpPr>
          <p:nvPr>
            <p:ph idx="1"/>
          </p:nvPr>
        </p:nvSpPr>
        <p:spPr>
          <a:xfrm>
            <a:off x="5183188" y="2049462"/>
            <a:ext cx="6172200" cy="38115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a:extLst>
              <a:ext uri="{FF2B5EF4-FFF2-40B4-BE49-F238E27FC236}">
                <a16:creationId xmlns:a16="http://schemas.microsoft.com/office/drawing/2014/main" id="{67A1763D-5ACE-2B40-8173-FA4F94A63054}"/>
              </a:ext>
            </a:extLst>
          </p:cNvPr>
          <p:cNvSpPr>
            <a:spLocks noGrp="1"/>
          </p:cNvSpPr>
          <p:nvPr>
            <p:ph type="body" sz="half" idx="2"/>
          </p:nvPr>
        </p:nvSpPr>
        <p:spPr>
          <a:xfrm>
            <a:off x="831850" y="2057400"/>
            <a:ext cx="39401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10" name="Image 9">
            <a:extLst>
              <a:ext uri="{FF2B5EF4-FFF2-40B4-BE49-F238E27FC236}">
                <a16:creationId xmlns:a16="http://schemas.microsoft.com/office/drawing/2014/main" id="{8937CEA0-B07C-B94A-B9B1-E34DCB2B0EEF}"/>
              </a:ext>
            </a:extLst>
          </p:cNvPr>
          <p:cNvPicPr>
            <a:picLocks noChangeAspect="1"/>
          </p:cNvPicPr>
          <p:nvPr userDrawn="1"/>
        </p:nvPicPr>
        <p:blipFill>
          <a:blip r:embed="rId2"/>
          <a:stretch>
            <a:fillRect/>
          </a:stretch>
        </p:blipFill>
        <p:spPr>
          <a:xfrm>
            <a:off x="831850" y="6356350"/>
            <a:ext cx="1171001" cy="289244"/>
          </a:xfrm>
          <a:prstGeom prst="rect">
            <a:avLst/>
          </a:prstGeom>
        </p:spPr>
      </p:pic>
      <p:sp>
        <p:nvSpPr>
          <p:cNvPr id="14" name="Espace réservé de la date 3">
            <a:extLst>
              <a:ext uri="{FF2B5EF4-FFF2-40B4-BE49-F238E27FC236}">
                <a16:creationId xmlns:a16="http://schemas.microsoft.com/office/drawing/2014/main" id="{1C25AA2F-082B-FA48-ABAB-A1013C18752A}"/>
              </a:ext>
            </a:extLst>
          </p:cNvPr>
          <p:cNvSpPr>
            <a:spLocks noGrp="1"/>
          </p:cNvSpPr>
          <p:nvPr>
            <p:ph type="dt" sz="half" idx="10"/>
          </p:nvPr>
        </p:nvSpPr>
        <p:spPr>
          <a:xfrm>
            <a:off x="2083525" y="6356349"/>
            <a:ext cx="2743200" cy="365125"/>
          </a:xfrm>
          <a:prstGeom prst="rect">
            <a:avLst/>
          </a:prstGeom>
        </p:spPr>
        <p:txBody>
          <a:bodyPr/>
          <a:lstStyle>
            <a:lvl1pPr>
              <a:defRPr>
                <a:solidFill>
                  <a:schemeClr val="accent3">
                    <a:lumMod val="75000"/>
                  </a:schemeClr>
                </a:solidFill>
              </a:defRPr>
            </a:lvl1pPr>
          </a:lstStyle>
          <a:p>
            <a:endParaRPr lang="fr-FR" dirty="0"/>
          </a:p>
        </p:txBody>
      </p:sp>
      <p:sp>
        <p:nvSpPr>
          <p:cNvPr id="15" name="Espace réservé du numéro de diapositive 6">
            <a:extLst>
              <a:ext uri="{FF2B5EF4-FFF2-40B4-BE49-F238E27FC236}">
                <a16:creationId xmlns:a16="http://schemas.microsoft.com/office/drawing/2014/main" id="{2AC89DFD-5EFD-F348-8A53-C6A84510124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lumMod val="75000"/>
                  </a:schemeClr>
                </a:solidFill>
              </a:defRPr>
            </a:lvl1pPr>
          </a:lstStyle>
          <a:p>
            <a:fld id="{B7E2E8E1-B082-8D41-A8AB-6BDDA6D8E8F7}" type="slidenum">
              <a:rPr lang="fr-FR" smtClean="0"/>
              <a:pPr/>
              <a:t>‹N°›</a:t>
            </a:fld>
            <a:endParaRPr lang="fr-FR" dirty="0"/>
          </a:p>
        </p:txBody>
      </p:sp>
      <p:sp>
        <p:nvSpPr>
          <p:cNvPr id="8" name="Espace réservé du titre 1">
            <a:extLst>
              <a:ext uri="{FF2B5EF4-FFF2-40B4-BE49-F238E27FC236}">
                <a16:creationId xmlns:a16="http://schemas.microsoft.com/office/drawing/2014/main" id="{644C8882-EE24-E145-AE0C-A8CF6E35E387}"/>
              </a:ext>
            </a:extLst>
          </p:cNvPr>
          <p:cNvSpPr>
            <a:spLocks noGrp="1"/>
          </p:cNvSpPr>
          <p:nvPr>
            <p:ph type="title" hasCustomPrompt="1"/>
          </p:nvPr>
        </p:nvSpPr>
        <p:spPr>
          <a:xfrm>
            <a:off x="831851" y="212406"/>
            <a:ext cx="7778750" cy="715246"/>
          </a:xfrm>
          <a:prstGeom prst="rect">
            <a:avLst/>
          </a:prstGeom>
        </p:spPr>
        <p:txBody>
          <a:bodyPr vert="horz" lIns="91440" tIns="45720" rIns="91440" bIns="45720" rtlCol="0" anchor="b" anchorCtr="0">
            <a:normAutofit/>
          </a:bodyPr>
          <a:lstStyle>
            <a:lvl1pPr>
              <a:lnSpc>
                <a:spcPts val="2500"/>
              </a:lnSpc>
              <a:defRPr sz="2800"/>
            </a:lvl1pPr>
          </a:lstStyle>
          <a:p>
            <a:r>
              <a:rPr lang="fr-FR" dirty="0"/>
              <a:t>MODIFIEZ LE STYLE DU TITRE </a:t>
            </a:r>
          </a:p>
        </p:txBody>
      </p:sp>
    </p:spTree>
    <p:extLst>
      <p:ext uri="{BB962C8B-B14F-4D97-AF65-F5344CB8AC3E}">
        <p14:creationId xmlns:p14="http://schemas.microsoft.com/office/powerpoint/2010/main" val="352376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D25DB45-8D2B-9C4F-AE45-CA532D9EEED5}"/>
              </a:ext>
            </a:extLst>
          </p:cNvPr>
          <p:cNvPicPr>
            <a:picLocks noChangeAspect="1"/>
          </p:cNvPicPr>
          <p:nvPr userDrawn="1"/>
        </p:nvPicPr>
        <p:blipFill>
          <a:blip r:embed="rId14"/>
          <a:stretch>
            <a:fillRect/>
          </a:stretch>
        </p:blipFill>
        <p:spPr>
          <a:xfrm>
            <a:off x="0" y="0"/>
            <a:ext cx="12192000" cy="6766241"/>
          </a:xfrm>
          <a:prstGeom prst="rect">
            <a:avLst/>
          </a:prstGeom>
        </p:spPr>
      </p:pic>
      <p:sp>
        <p:nvSpPr>
          <p:cNvPr id="4" name="Espace réservé de la date 3">
            <a:extLst>
              <a:ext uri="{FF2B5EF4-FFF2-40B4-BE49-F238E27FC236}">
                <a16:creationId xmlns:a16="http://schemas.microsoft.com/office/drawing/2014/main" id="{A535ADC0-C691-AB4B-8783-2409DE7204BF}"/>
              </a:ext>
            </a:extLst>
          </p:cNvPr>
          <p:cNvSpPr>
            <a:spLocks noGrp="1"/>
          </p:cNvSpPr>
          <p:nvPr>
            <p:ph type="dt" sz="half" idx="2"/>
          </p:nvPr>
        </p:nvSpPr>
        <p:spPr>
          <a:xfrm>
            <a:off x="1491343"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Verdana" panose="020B0604030504040204" pitchFamily="34" charset="0"/>
              </a:defRPr>
            </a:lvl1pPr>
          </a:lstStyle>
          <a:p>
            <a:endParaRPr lang="fr-FR" dirty="0"/>
          </a:p>
        </p:txBody>
      </p:sp>
      <p:sp>
        <p:nvSpPr>
          <p:cNvPr id="6" name="Espace réservé du numéro de diapositive 5">
            <a:extLst>
              <a:ext uri="{FF2B5EF4-FFF2-40B4-BE49-F238E27FC236}">
                <a16:creationId xmlns:a16="http://schemas.microsoft.com/office/drawing/2014/main" id="{4FBB9938-E3F4-7146-A6E1-CC81DB3CC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Verdana" panose="020B0604030504040204" pitchFamily="34" charset="0"/>
              </a:defRPr>
            </a:lvl1pPr>
          </a:lstStyle>
          <a:p>
            <a:fld id="{B7E2E8E1-B082-8D41-A8AB-6BDDA6D8E8F7}" type="slidenum">
              <a:rPr lang="fr-FR" smtClean="0"/>
              <a:pPr/>
              <a:t>‹N°›</a:t>
            </a:fld>
            <a:endParaRPr lang="fr-FR" dirty="0"/>
          </a:p>
        </p:txBody>
      </p:sp>
    </p:spTree>
    <p:extLst>
      <p:ext uri="{BB962C8B-B14F-4D97-AF65-F5344CB8AC3E}">
        <p14:creationId xmlns:p14="http://schemas.microsoft.com/office/powerpoint/2010/main" val="633383724"/>
      </p:ext>
    </p:extLst>
  </p:cSld>
  <p:clrMap bg1="lt1" tx1="dk1" bg2="lt2" tx2="dk2" accent1="accent1" accent2="accent2" accent3="accent3" accent4="accent4" accent5="accent5" accent6="accent6" hlink="hlink" folHlink="folHlink"/>
  <p:sldLayoutIdLst>
    <p:sldLayoutId id="2147483664" r:id="rId1"/>
    <p:sldLayoutId id="2147483673" r:id="rId2"/>
    <p:sldLayoutId id="2147483674" r:id="rId3"/>
    <p:sldLayoutId id="2147483663"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36A08894-E6D7-471C-A853-E6098CB1C106}"/>
              </a:ext>
            </a:extLst>
          </p:cNvPr>
          <p:cNvSpPr>
            <a:spLocks noGrp="1"/>
          </p:cNvSpPr>
          <p:nvPr>
            <p:ph type="subTitle" idx="1"/>
          </p:nvPr>
        </p:nvSpPr>
        <p:spPr>
          <a:xfrm>
            <a:off x="1142311" y="4559301"/>
            <a:ext cx="7247309" cy="830280"/>
          </a:xfrm>
        </p:spPr>
        <p:txBody>
          <a:bodyPr>
            <a:normAutofit/>
          </a:bodyPr>
          <a:lstStyle/>
          <a:p>
            <a:r>
              <a:rPr lang="fr-FR" dirty="0"/>
              <a:t>Luc Besançon</a:t>
            </a:r>
          </a:p>
          <a:p>
            <a:r>
              <a:rPr lang="fr-FR" dirty="0"/>
              <a:t>Pharmagora Plus – 11/03/2023</a:t>
            </a:r>
          </a:p>
        </p:txBody>
      </p:sp>
      <p:sp>
        <p:nvSpPr>
          <p:cNvPr id="3" name="Titre 2">
            <a:extLst>
              <a:ext uri="{FF2B5EF4-FFF2-40B4-BE49-F238E27FC236}">
                <a16:creationId xmlns:a16="http://schemas.microsoft.com/office/drawing/2014/main" id="{5F02C363-BF78-478F-8452-7AE843ED32BE}"/>
              </a:ext>
            </a:extLst>
          </p:cNvPr>
          <p:cNvSpPr>
            <a:spLocks noGrp="1"/>
          </p:cNvSpPr>
          <p:nvPr>
            <p:ph type="title"/>
          </p:nvPr>
        </p:nvSpPr>
        <p:spPr/>
        <p:txBody>
          <a:bodyPr>
            <a:normAutofit fontScale="90000"/>
          </a:bodyPr>
          <a:lstStyle/>
          <a:p>
            <a:r>
              <a:rPr lang="fr-FR" dirty="0"/>
              <a:t>Des solutions portées par l’ABUM pour faciliter le rôle des pharmaciens</a:t>
            </a:r>
          </a:p>
        </p:txBody>
      </p:sp>
    </p:spTree>
    <p:extLst>
      <p:ext uri="{BB962C8B-B14F-4D97-AF65-F5344CB8AC3E}">
        <p14:creationId xmlns:p14="http://schemas.microsoft.com/office/powerpoint/2010/main" val="199314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9A42F2C-1780-E0A5-E580-4F0492E56896}"/>
              </a:ext>
            </a:extLst>
          </p:cNvPr>
          <p:cNvPicPr>
            <a:picLocks noChangeAspect="1"/>
          </p:cNvPicPr>
          <p:nvPr/>
        </p:nvPicPr>
        <p:blipFill>
          <a:blip r:embed="rId2"/>
          <a:stretch>
            <a:fillRect/>
          </a:stretch>
        </p:blipFill>
        <p:spPr>
          <a:xfrm>
            <a:off x="8610601" y="1825625"/>
            <a:ext cx="2173380" cy="3997315"/>
          </a:xfrm>
          <a:prstGeom prst="rect">
            <a:avLst/>
          </a:prstGeom>
        </p:spPr>
      </p:pic>
      <p:sp>
        <p:nvSpPr>
          <p:cNvPr id="2" name="Espace réservé du contenu 1">
            <a:extLst>
              <a:ext uri="{FF2B5EF4-FFF2-40B4-BE49-F238E27FC236}">
                <a16:creationId xmlns:a16="http://schemas.microsoft.com/office/drawing/2014/main" id="{0303E967-D458-1D0D-6CF0-582C7D1ED6ED}"/>
              </a:ext>
            </a:extLst>
          </p:cNvPr>
          <p:cNvSpPr>
            <a:spLocks noGrp="1"/>
          </p:cNvSpPr>
          <p:nvPr>
            <p:ph idx="1"/>
          </p:nvPr>
        </p:nvSpPr>
        <p:spPr>
          <a:xfrm>
            <a:off x="831850" y="1825625"/>
            <a:ext cx="7989421" cy="4351338"/>
          </a:xfrm>
        </p:spPr>
        <p:txBody>
          <a:bodyPr>
            <a:normAutofit fontScale="92500"/>
          </a:bodyPr>
          <a:lstStyle/>
          <a:p>
            <a:r>
              <a:rPr lang="fr-FR" sz="2400" dirty="0">
                <a:effectLst/>
                <a:latin typeface="Calibri" panose="020F0502020204030204" pitchFamily="34" charset="0"/>
                <a:ea typeface="Calibri" panose="020F0502020204030204" pitchFamily="34" charset="0"/>
              </a:rPr>
              <a:t>Défimédoc : application mobile.</a:t>
            </a:r>
          </a:p>
          <a:p>
            <a:r>
              <a:rPr lang="fr-FR" sz="2400" dirty="0">
                <a:effectLst/>
                <a:latin typeface="Calibri" panose="020F0502020204030204" pitchFamily="34" charset="0"/>
                <a:ea typeface="Calibri" panose="020F0502020204030204" pitchFamily="34" charset="0"/>
              </a:rPr>
              <a:t>Chaque semaine est consacrée à une classe de médicaments (IPP, AOD...), avec deux nouveaux Quiz envoyés sur le smartphone chaque semaine : le lundi (Quiz Pharmacologie en 10 questions) et le jeudi (Quiz 10 cas pratiques d'application). </a:t>
            </a:r>
          </a:p>
          <a:p>
            <a:r>
              <a:rPr lang="fr-FR" sz="2400" dirty="0">
                <a:effectLst/>
                <a:latin typeface="Calibri" panose="020F0502020204030204" pitchFamily="34" charset="0"/>
                <a:ea typeface="Calibri" panose="020F0502020204030204" pitchFamily="34" charset="0"/>
              </a:rPr>
              <a:t>Ecrans de suivi de ses scores, ludiques et motivants. </a:t>
            </a:r>
          </a:p>
          <a:p>
            <a:r>
              <a:rPr lang="fr-FR" sz="2400" dirty="0">
                <a:effectLst/>
                <a:latin typeface="Calibri" panose="020F0502020204030204" pitchFamily="34" charset="0"/>
                <a:ea typeface="Calibri" panose="020F0502020204030204" pitchFamily="34" charset="0"/>
              </a:rPr>
              <a:t>Fiches de synthèse sur la classe de médicament en 10 points, avec bibliographie en ligne, consultable à tout moment. </a:t>
            </a:r>
          </a:p>
          <a:p>
            <a:r>
              <a:rPr lang="fr-FR" sz="2400" dirty="0">
                <a:effectLst/>
                <a:latin typeface="Calibri" panose="020F0502020204030204" pitchFamily="34" charset="0"/>
                <a:ea typeface="Calibri" panose="020F0502020204030204" pitchFamily="34" charset="0"/>
              </a:rPr>
              <a:t>Possibilité d'échanger sur les thèmes des Quiz entre apprenants. </a:t>
            </a:r>
          </a:p>
          <a:p>
            <a:r>
              <a:rPr lang="fr-FR" sz="2400" dirty="0">
                <a:effectLst/>
                <a:latin typeface="Calibri" panose="020F0502020204030204" pitchFamily="34" charset="0"/>
                <a:ea typeface="Calibri" panose="020F0502020204030204" pitchFamily="34" charset="0"/>
              </a:rPr>
              <a:t>Une fois par mois : un Quiz Médic'Actus qui traite 10 infos essentielles du mois en cours, autour du médicament.</a:t>
            </a:r>
            <a:endParaRPr lang="fr-FR" dirty="0"/>
          </a:p>
        </p:txBody>
      </p:sp>
      <p:sp>
        <p:nvSpPr>
          <p:cNvPr id="3" name="Titre 2">
            <a:extLst>
              <a:ext uri="{FF2B5EF4-FFF2-40B4-BE49-F238E27FC236}">
                <a16:creationId xmlns:a16="http://schemas.microsoft.com/office/drawing/2014/main" id="{89DFF44B-5FC3-4BB2-216F-B32820754366}"/>
              </a:ext>
            </a:extLst>
          </p:cNvPr>
          <p:cNvSpPr>
            <a:spLocks noGrp="1"/>
          </p:cNvSpPr>
          <p:nvPr>
            <p:ph type="title"/>
          </p:nvPr>
        </p:nvSpPr>
        <p:spPr/>
        <p:txBody>
          <a:bodyPr/>
          <a:lstStyle/>
          <a:p>
            <a:r>
              <a:rPr lang="fr-FR" dirty="0"/>
              <a:t>La solution</a:t>
            </a:r>
          </a:p>
        </p:txBody>
      </p:sp>
      <p:pic>
        <p:nvPicPr>
          <p:cNvPr id="11" name="Image 10">
            <a:extLst>
              <a:ext uri="{FF2B5EF4-FFF2-40B4-BE49-F238E27FC236}">
                <a16:creationId xmlns:a16="http://schemas.microsoft.com/office/drawing/2014/main" id="{141B6AEC-7578-DE70-B368-3F0FF4C27DAD}"/>
              </a:ext>
            </a:extLst>
          </p:cNvPr>
          <p:cNvPicPr>
            <a:picLocks noChangeAspect="1"/>
          </p:cNvPicPr>
          <p:nvPr/>
        </p:nvPicPr>
        <p:blipFill>
          <a:blip r:embed="rId3"/>
          <a:stretch>
            <a:fillRect/>
          </a:stretch>
        </p:blipFill>
        <p:spPr>
          <a:xfrm>
            <a:off x="9213104" y="3003171"/>
            <a:ext cx="2020364" cy="3793336"/>
          </a:xfrm>
          <a:prstGeom prst="rect">
            <a:avLst/>
          </a:prstGeom>
        </p:spPr>
      </p:pic>
    </p:spTree>
    <p:extLst>
      <p:ext uri="{BB962C8B-B14F-4D97-AF65-F5344CB8AC3E}">
        <p14:creationId xmlns:p14="http://schemas.microsoft.com/office/powerpoint/2010/main" val="2847625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E27FA3B-E032-3193-3F38-62BCFA420E5F}"/>
              </a:ext>
            </a:extLst>
          </p:cNvPr>
          <p:cNvPicPr>
            <a:picLocks noChangeAspect="1"/>
          </p:cNvPicPr>
          <p:nvPr/>
        </p:nvPicPr>
        <p:blipFill>
          <a:blip r:embed="rId3"/>
          <a:stretch>
            <a:fillRect/>
          </a:stretch>
        </p:blipFill>
        <p:spPr>
          <a:xfrm>
            <a:off x="712064" y="1726539"/>
            <a:ext cx="4795851" cy="2081135"/>
          </a:xfrm>
          <a:prstGeom prst="rect">
            <a:avLst/>
          </a:prstGeom>
        </p:spPr>
      </p:pic>
      <p:sp>
        <p:nvSpPr>
          <p:cNvPr id="3" name="Titre 2">
            <a:extLst>
              <a:ext uri="{FF2B5EF4-FFF2-40B4-BE49-F238E27FC236}">
                <a16:creationId xmlns:a16="http://schemas.microsoft.com/office/drawing/2014/main" id="{4FDA7B39-5B15-60F6-81D1-6B1F9D37C205}"/>
              </a:ext>
            </a:extLst>
          </p:cNvPr>
          <p:cNvSpPr>
            <a:spLocks noGrp="1"/>
          </p:cNvSpPr>
          <p:nvPr>
            <p:ph type="title"/>
          </p:nvPr>
        </p:nvSpPr>
        <p:spPr/>
        <p:txBody>
          <a:bodyPr/>
          <a:lstStyle/>
          <a:p>
            <a:r>
              <a:rPr lang="fr-FR" dirty="0"/>
              <a:t>En pratique</a:t>
            </a:r>
          </a:p>
        </p:txBody>
      </p:sp>
      <p:pic>
        <p:nvPicPr>
          <p:cNvPr id="5" name="Image 4">
            <a:extLst>
              <a:ext uri="{FF2B5EF4-FFF2-40B4-BE49-F238E27FC236}">
                <a16:creationId xmlns:a16="http://schemas.microsoft.com/office/drawing/2014/main" id="{F32B1ABF-06CE-59AD-2B44-FA08E331F5A9}"/>
              </a:ext>
            </a:extLst>
          </p:cNvPr>
          <p:cNvPicPr>
            <a:picLocks noChangeAspect="1"/>
          </p:cNvPicPr>
          <p:nvPr/>
        </p:nvPicPr>
        <p:blipFill>
          <a:blip r:embed="rId4"/>
          <a:stretch>
            <a:fillRect/>
          </a:stretch>
        </p:blipFill>
        <p:spPr>
          <a:xfrm>
            <a:off x="7239574" y="4561242"/>
            <a:ext cx="4539191" cy="1926210"/>
          </a:xfrm>
          <a:prstGeom prst="rect">
            <a:avLst/>
          </a:prstGeom>
        </p:spPr>
      </p:pic>
      <p:sp>
        <p:nvSpPr>
          <p:cNvPr id="9" name="ZoneTexte 8">
            <a:extLst>
              <a:ext uri="{FF2B5EF4-FFF2-40B4-BE49-F238E27FC236}">
                <a16:creationId xmlns:a16="http://schemas.microsoft.com/office/drawing/2014/main" id="{3F560669-665A-A5B7-AAE3-E3953C1C1033}"/>
              </a:ext>
            </a:extLst>
          </p:cNvPr>
          <p:cNvSpPr txBox="1"/>
          <p:nvPr/>
        </p:nvSpPr>
        <p:spPr>
          <a:xfrm>
            <a:off x="596115" y="3954687"/>
            <a:ext cx="6934238" cy="1569660"/>
          </a:xfrm>
          <a:prstGeom prst="rect">
            <a:avLst/>
          </a:prstGeom>
          <a:noFill/>
        </p:spPr>
        <p:txBody>
          <a:bodyPr wrap="square">
            <a:spAutoFit/>
          </a:bodyPr>
          <a:lstStyle/>
          <a:p>
            <a:r>
              <a:rPr lang="fr-FR" sz="2400" dirty="0">
                <a:effectLst/>
                <a:latin typeface="Calibri" panose="020F0502020204030204" pitchFamily="34" charset="0"/>
                <a:ea typeface="Calibri" panose="020F0502020204030204" pitchFamily="34" charset="0"/>
              </a:rPr>
              <a:t>Parmi les thèmes des Quiz Défimédoc :</a:t>
            </a:r>
          </a:p>
          <a:p>
            <a:pPr marL="342900" indent="-342900">
              <a:buFont typeface="Arial" panose="020B0604020202020204" pitchFamily="34" charset="0"/>
              <a:buChar char="•"/>
            </a:pPr>
            <a:r>
              <a:rPr lang="fr-FR" sz="2400" dirty="0">
                <a:effectLst/>
                <a:latin typeface="Calibri" panose="020F0502020204030204" pitchFamily="34" charset="0"/>
                <a:ea typeface="Calibri" panose="020F0502020204030204" pitchFamily="34" charset="0"/>
              </a:rPr>
              <a:t>7 sont consacrés à des antibiotiques (amoxicilline, macrolides, fluoroquinolones...)</a:t>
            </a:r>
          </a:p>
          <a:p>
            <a:pPr marL="342900" indent="-342900">
              <a:buFont typeface="Arial" panose="020B0604020202020204" pitchFamily="34" charset="0"/>
              <a:buChar char="•"/>
            </a:pPr>
            <a:r>
              <a:rPr lang="fr-FR" sz="2400" dirty="0">
                <a:latin typeface="Calibri" panose="020F0502020204030204" pitchFamily="34" charset="0"/>
                <a:ea typeface="Calibri" panose="020F0502020204030204" pitchFamily="34" charset="0"/>
              </a:rPr>
              <a:t>1</a:t>
            </a:r>
            <a:r>
              <a:rPr lang="fr-FR" sz="2400" dirty="0">
                <a:effectLst/>
                <a:latin typeface="Calibri" panose="020F0502020204030204" pitchFamily="34" charset="0"/>
                <a:ea typeface="Calibri" panose="020F0502020204030204" pitchFamily="34" charset="0"/>
              </a:rPr>
              <a:t> à l'antibiorésistance</a:t>
            </a:r>
          </a:p>
        </p:txBody>
      </p:sp>
    </p:spTree>
    <p:extLst>
      <p:ext uri="{BB962C8B-B14F-4D97-AF65-F5344CB8AC3E}">
        <p14:creationId xmlns:p14="http://schemas.microsoft.com/office/powerpoint/2010/main" val="302212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CDF31C9A-CDE9-5237-3366-3F76BF6C4A07}"/>
              </a:ext>
            </a:extLst>
          </p:cNvPr>
          <p:cNvSpPr>
            <a:spLocks noGrp="1"/>
          </p:cNvSpPr>
          <p:nvPr>
            <p:ph type="subTitle" idx="1"/>
          </p:nvPr>
        </p:nvSpPr>
        <p:spPr/>
        <p:txBody>
          <a:bodyPr/>
          <a:lstStyle/>
          <a:p>
            <a:endParaRPr lang="fr-FR" dirty="0"/>
          </a:p>
        </p:txBody>
      </p:sp>
      <p:sp>
        <p:nvSpPr>
          <p:cNvPr id="3" name="Titre 2">
            <a:extLst>
              <a:ext uri="{FF2B5EF4-FFF2-40B4-BE49-F238E27FC236}">
                <a16:creationId xmlns:a16="http://schemas.microsoft.com/office/drawing/2014/main" id="{3E50FB7F-0F2F-8ADA-0686-8E1502E3019C}"/>
              </a:ext>
            </a:extLst>
          </p:cNvPr>
          <p:cNvSpPr>
            <a:spLocks noGrp="1"/>
          </p:cNvSpPr>
          <p:nvPr>
            <p:ph type="title"/>
          </p:nvPr>
        </p:nvSpPr>
        <p:spPr/>
        <p:txBody>
          <a:bodyPr/>
          <a:lstStyle/>
          <a:p>
            <a:r>
              <a:rPr lang="fr-FR" dirty="0"/>
              <a:t>Parcours de Soins Officinal</a:t>
            </a:r>
          </a:p>
        </p:txBody>
      </p:sp>
      <p:grpSp>
        <p:nvGrpSpPr>
          <p:cNvPr id="4" name="Groupe 3">
            <a:extLst>
              <a:ext uri="{FF2B5EF4-FFF2-40B4-BE49-F238E27FC236}">
                <a16:creationId xmlns:a16="http://schemas.microsoft.com/office/drawing/2014/main" id="{5644BA7A-9DE2-4B03-63BA-C7CA3DA17E3C}"/>
              </a:ext>
            </a:extLst>
          </p:cNvPr>
          <p:cNvGrpSpPr/>
          <p:nvPr/>
        </p:nvGrpSpPr>
        <p:grpSpPr>
          <a:xfrm>
            <a:off x="156210" y="3621382"/>
            <a:ext cx="845824" cy="845824"/>
            <a:chOff x="266699" y="1360168"/>
            <a:chExt cx="845824" cy="845824"/>
          </a:xfrm>
        </p:grpSpPr>
        <p:pic>
          <p:nvPicPr>
            <p:cNvPr id="5" name="Image 4">
              <a:extLst>
                <a:ext uri="{FF2B5EF4-FFF2-40B4-BE49-F238E27FC236}">
                  <a16:creationId xmlns:a16="http://schemas.microsoft.com/office/drawing/2014/main" id="{655B4FBB-CBC6-3975-6DAC-E1D4581FFBEF}"/>
                </a:ext>
              </a:extLst>
            </p:cNvPr>
            <p:cNvPicPr>
              <a:picLocks noChangeAspect="1"/>
            </p:cNvPicPr>
            <p:nvPr/>
          </p:nvPicPr>
          <p:blipFill>
            <a:blip r:embed="rId2"/>
            <a:stretch>
              <a:fillRect/>
            </a:stretch>
          </p:blipFill>
          <p:spPr>
            <a:xfrm>
              <a:off x="266699" y="1360168"/>
              <a:ext cx="845824" cy="845824"/>
            </a:xfrm>
            <a:prstGeom prst="rect">
              <a:avLst/>
            </a:prstGeom>
          </p:spPr>
        </p:pic>
        <p:sp>
          <p:nvSpPr>
            <p:cNvPr id="6" name="ZoneTexte 5">
              <a:extLst>
                <a:ext uri="{FF2B5EF4-FFF2-40B4-BE49-F238E27FC236}">
                  <a16:creationId xmlns:a16="http://schemas.microsoft.com/office/drawing/2014/main" id="{143BE3BB-B3E1-4A02-0774-25FE029F8D09}"/>
                </a:ext>
              </a:extLst>
            </p:cNvPr>
            <p:cNvSpPr txBox="1"/>
            <p:nvPr/>
          </p:nvSpPr>
          <p:spPr>
            <a:xfrm>
              <a:off x="320040" y="1494461"/>
              <a:ext cx="739141" cy="523220"/>
            </a:xfrm>
            <a:prstGeom prst="rect">
              <a:avLst/>
            </a:prstGeom>
            <a:noFill/>
          </p:spPr>
          <p:txBody>
            <a:bodyPr wrap="square" rtlCol="0">
              <a:spAutoFit/>
            </a:bodyPr>
            <a:lstStyle/>
            <a:p>
              <a:pPr algn="ctr"/>
              <a:r>
                <a:rPr lang="fr-FR" sz="2800" b="1" dirty="0"/>
                <a:t>3</a:t>
              </a:r>
            </a:p>
          </p:txBody>
        </p:sp>
      </p:grpSp>
    </p:spTree>
    <p:extLst>
      <p:ext uri="{BB962C8B-B14F-4D97-AF65-F5344CB8AC3E}">
        <p14:creationId xmlns:p14="http://schemas.microsoft.com/office/powerpoint/2010/main" val="1517778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92D5752-5D17-254C-F129-30637A09EF8D}"/>
              </a:ext>
            </a:extLst>
          </p:cNvPr>
          <p:cNvSpPr>
            <a:spLocks noGrp="1"/>
          </p:cNvSpPr>
          <p:nvPr>
            <p:ph idx="1"/>
          </p:nvPr>
        </p:nvSpPr>
        <p:spPr/>
        <p:txBody>
          <a:bodyPr>
            <a:normAutofit fontScale="92500" lnSpcReduction="10000"/>
          </a:bodyPr>
          <a:lstStyle/>
          <a:p>
            <a:r>
              <a:rPr lang="fr-FR" dirty="0"/>
              <a:t>Une demande de conseil du patient à l’officine :</a:t>
            </a:r>
          </a:p>
          <a:p>
            <a:pPr lvl="1"/>
            <a:r>
              <a:rPr lang="fr-FR" sz="2200" dirty="0"/>
              <a:t>1</a:t>
            </a:r>
            <a:r>
              <a:rPr lang="fr-FR" sz="2200" baseline="30000" dirty="0"/>
              <a:t>ère</a:t>
            </a:r>
            <a:r>
              <a:rPr lang="fr-FR" sz="2200" dirty="0"/>
              <a:t> étape : </a:t>
            </a:r>
            <a:r>
              <a:rPr lang="fr-FR" sz="2200" b="1" dirty="0"/>
              <a:t>Analyse de la situation </a:t>
            </a:r>
            <a:r>
              <a:rPr lang="fr-FR" sz="2200" dirty="0"/>
              <a:t>par le pharmacien à partir de son échange avec le patient et en s’appuyant si besoin sur le dossier patient de son officine enrichi du Dossier Pharmaceutique, ou sur d’autres outils comme les TROD (Tests Rapides à Orientation Diagnostic) à l’instar du TROD angine. </a:t>
            </a:r>
          </a:p>
          <a:p>
            <a:pPr lvl="1"/>
            <a:r>
              <a:rPr lang="fr-FR" sz="2200" dirty="0"/>
              <a:t>2</a:t>
            </a:r>
            <a:r>
              <a:rPr lang="fr-FR" sz="2200" baseline="30000" dirty="0"/>
              <a:t>ème</a:t>
            </a:r>
            <a:r>
              <a:rPr lang="fr-FR" sz="2200" dirty="0"/>
              <a:t> étape : une </a:t>
            </a:r>
            <a:r>
              <a:rPr lang="fr-FR" sz="2200" b="1" dirty="0"/>
              <a:t>décision clinique </a:t>
            </a:r>
            <a:r>
              <a:rPr lang="fr-FR" sz="2200" dirty="0"/>
              <a:t>du pharmacien : soit</a:t>
            </a:r>
          </a:p>
          <a:p>
            <a:pPr lvl="2"/>
            <a:r>
              <a:rPr lang="fr-FR" sz="1900" b="1" dirty="0"/>
              <a:t>Réorienter</a:t>
            </a:r>
            <a:r>
              <a:rPr lang="fr-FR" sz="1900" dirty="0"/>
              <a:t> le patient vers un autre professionnel de santé (par exemple un médecin généraliste) ou vers les urgences, OU </a:t>
            </a:r>
          </a:p>
          <a:p>
            <a:pPr lvl="2"/>
            <a:r>
              <a:rPr lang="fr-FR" sz="1900" dirty="0"/>
              <a:t>Prodiguer </a:t>
            </a:r>
            <a:r>
              <a:rPr lang="fr-FR" sz="1900" b="1" dirty="0"/>
              <a:t>des conseils </a:t>
            </a:r>
            <a:r>
              <a:rPr lang="fr-FR" sz="1900" dirty="0"/>
              <a:t>pour prendre en charge cette affection </a:t>
            </a:r>
            <a:r>
              <a:rPr lang="fr-FR" sz="1900" b="1" dirty="0"/>
              <a:t>et si besoin, dispenser </a:t>
            </a:r>
            <a:r>
              <a:rPr lang="fr-FR" sz="1900" dirty="0"/>
              <a:t>un ou plusieurs médicaments de prescription médicale facultative (PMF), ou d’autres produits de santé</a:t>
            </a:r>
          </a:p>
          <a:p>
            <a:pPr lvl="1"/>
            <a:r>
              <a:rPr lang="fr-FR" sz="2100" dirty="0"/>
              <a:t>3</a:t>
            </a:r>
            <a:r>
              <a:rPr lang="fr-FR" sz="2100" baseline="30000" dirty="0"/>
              <a:t>ème</a:t>
            </a:r>
            <a:r>
              <a:rPr lang="fr-FR" sz="2100" dirty="0"/>
              <a:t> étape : inscription dans le </a:t>
            </a:r>
            <a:r>
              <a:rPr lang="fr-FR" sz="2100" b="1" dirty="0"/>
              <a:t>dossier patient partagé </a:t>
            </a:r>
            <a:r>
              <a:rPr lang="fr-FR" sz="2100" dirty="0"/>
              <a:t>(</a:t>
            </a:r>
            <a:r>
              <a:rPr lang="fr-FR" sz="2100" i="1" dirty="0"/>
              <a:t>Mon Espace Santé</a:t>
            </a:r>
            <a:r>
              <a:rPr lang="fr-FR" sz="2100" dirty="0"/>
              <a:t>), accessible aux autres professionnels de santé </a:t>
            </a:r>
          </a:p>
          <a:p>
            <a:r>
              <a:rPr lang="fr-FR" dirty="0"/>
              <a:t>La dispensation est pour un usage « immédiat »</a:t>
            </a:r>
          </a:p>
        </p:txBody>
      </p:sp>
      <p:sp>
        <p:nvSpPr>
          <p:cNvPr id="3" name="Titre 2">
            <a:extLst>
              <a:ext uri="{FF2B5EF4-FFF2-40B4-BE49-F238E27FC236}">
                <a16:creationId xmlns:a16="http://schemas.microsoft.com/office/drawing/2014/main" id="{946B0B05-8411-C0B8-9345-2F1B9B0D36B6}"/>
              </a:ext>
            </a:extLst>
          </p:cNvPr>
          <p:cNvSpPr>
            <a:spLocks noGrp="1"/>
          </p:cNvSpPr>
          <p:nvPr>
            <p:ph type="title"/>
          </p:nvPr>
        </p:nvSpPr>
        <p:spPr>
          <a:xfrm>
            <a:off x="831850" y="212406"/>
            <a:ext cx="10521949" cy="715246"/>
          </a:xfrm>
        </p:spPr>
        <p:txBody>
          <a:bodyPr/>
          <a:lstStyle/>
          <a:p>
            <a:r>
              <a:rPr lang="fr-FR" dirty="0"/>
              <a:t>Le Parcours de Soins Officinal (PSO)</a:t>
            </a:r>
          </a:p>
        </p:txBody>
      </p:sp>
    </p:spTree>
    <p:extLst>
      <p:ext uri="{BB962C8B-B14F-4D97-AF65-F5344CB8AC3E}">
        <p14:creationId xmlns:p14="http://schemas.microsoft.com/office/powerpoint/2010/main" val="5763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CDF31C9A-CDE9-5237-3366-3F76BF6C4A07}"/>
              </a:ext>
            </a:extLst>
          </p:cNvPr>
          <p:cNvSpPr>
            <a:spLocks noGrp="1"/>
          </p:cNvSpPr>
          <p:nvPr>
            <p:ph type="subTitle" idx="1"/>
          </p:nvPr>
        </p:nvSpPr>
        <p:spPr/>
        <p:txBody>
          <a:bodyPr/>
          <a:lstStyle/>
          <a:p>
            <a:r>
              <a:rPr lang="fr-FR" dirty="0"/>
              <a:t>Soutenir le bon usage des antibiotiques à travers des vidéos didactiques et adaptées aux patients</a:t>
            </a:r>
          </a:p>
        </p:txBody>
      </p:sp>
      <p:sp>
        <p:nvSpPr>
          <p:cNvPr id="3" name="Titre 2">
            <a:extLst>
              <a:ext uri="{FF2B5EF4-FFF2-40B4-BE49-F238E27FC236}">
                <a16:creationId xmlns:a16="http://schemas.microsoft.com/office/drawing/2014/main" id="{3E50FB7F-0F2F-8ADA-0686-8E1502E3019C}"/>
              </a:ext>
            </a:extLst>
          </p:cNvPr>
          <p:cNvSpPr>
            <a:spLocks noGrp="1"/>
          </p:cNvSpPr>
          <p:nvPr>
            <p:ph type="title"/>
          </p:nvPr>
        </p:nvSpPr>
        <p:spPr/>
        <p:txBody>
          <a:bodyPr/>
          <a:lstStyle/>
          <a:p>
            <a:r>
              <a:rPr lang="fr-FR" dirty="0"/>
              <a:t>Care animations</a:t>
            </a:r>
          </a:p>
        </p:txBody>
      </p:sp>
      <p:grpSp>
        <p:nvGrpSpPr>
          <p:cNvPr id="4" name="Groupe 3">
            <a:extLst>
              <a:ext uri="{FF2B5EF4-FFF2-40B4-BE49-F238E27FC236}">
                <a16:creationId xmlns:a16="http://schemas.microsoft.com/office/drawing/2014/main" id="{5644BA7A-9DE2-4B03-63BA-C7CA3DA17E3C}"/>
              </a:ext>
            </a:extLst>
          </p:cNvPr>
          <p:cNvGrpSpPr/>
          <p:nvPr/>
        </p:nvGrpSpPr>
        <p:grpSpPr>
          <a:xfrm>
            <a:off x="156210" y="3621382"/>
            <a:ext cx="845824" cy="845824"/>
            <a:chOff x="266699" y="1360168"/>
            <a:chExt cx="845824" cy="845824"/>
          </a:xfrm>
        </p:grpSpPr>
        <p:pic>
          <p:nvPicPr>
            <p:cNvPr id="5" name="Image 4">
              <a:extLst>
                <a:ext uri="{FF2B5EF4-FFF2-40B4-BE49-F238E27FC236}">
                  <a16:creationId xmlns:a16="http://schemas.microsoft.com/office/drawing/2014/main" id="{655B4FBB-CBC6-3975-6DAC-E1D4581FFBEF}"/>
                </a:ext>
              </a:extLst>
            </p:cNvPr>
            <p:cNvPicPr>
              <a:picLocks noChangeAspect="1"/>
            </p:cNvPicPr>
            <p:nvPr/>
          </p:nvPicPr>
          <p:blipFill>
            <a:blip r:embed="rId2"/>
            <a:stretch>
              <a:fillRect/>
            </a:stretch>
          </p:blipFill>
          <p:spPr>
            <a:xfrm>
              <a:off x="266699" y="1360168"/>
              <a:ext cx="845824" cy="845824"/>
            </a:xfrm>
            <a:prstGeom prst="rect">
              <a:avLst/>
            </a:prstGeom>
          </p:spPr>
        </p:pic>
        <p:sp>
          <p:nvSpPr>
            <p:cNvPr id="6" name="ZoneTexte 5">
              <a:extLst>
                <a:ext uri="{FF2B5EF4-FFF2-40B4-BE49-F238E27FC236}">
                  <a16:creationId xmlns:a16="http://schemas.microsoft.com/office/drawing/2014/main" id="{143BE3BB-B3E1-4A02-0774-25FE029F8D09}"/>
                </a:ext>
              </a:extLst>
            </p:cNvPr>
            <p:cNvSpPr txBox="1"/>
            <p:nvPr/>
          </p:nvSpPr>
          <p:spPr>
            <a:xfrm>
              <a:off x="320040" y="1494461"/>
              <a:ext cx="739141" cy="523220"/>
            </a:xfrm>
            <a:prstGeom prst="rect">
              <a:avLst/>
            </a:prstGeom>
            <a:noFill/>
          </p:spPr>
          <p:txBody>
            <a:bodyPr wrap="square" rtlCol="0">
              <a:spAutoFit/>
            </a:bodyPr>
            <a:lstStyle/>
            <a:p>
              <a:pPr algn="ctr"/>
              <a:r>
                <a:rPr lang="fr-FR" sz="2800" b="1" dirty="0"/>
                <a:t>4</a:t>
              </a:r>
            </a:p>
          </p:txBody>
        </p:sp>
      </p:grpSp>
    </p:spTree>
    <p:extLst>
      <p:ext uri="{BB962C8B-B14F-4D97-AF65-F5344CB8AC3E}">
        <p14:creationId xmlns:p14="http://schemas.microsoft.com/office/powerpoint/2010/main" val="101336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072D97A-2799-A02D-EB73-DCB56CABA131}"/>
              </a:ext>
            </a:extLst>
          </p:cNvPr>
          <p:cNvSpPr>
            <a:spLocks noGrp="1"/>
          </p:cNvSpPr>
          <p:nvPr>
            <p:ph idx="1"/>
          </p:nvPr>
        </p:nvSpPr>
        <p:spPr/>
        <p:txBody>
          <a:bodyPr>
            <a:normAutofit/>
          </a:bodyPr>
          <a:lstStyle/>
          <a:p>
            <a:r>
              <a:rPr lang="fr-FR" dirty="0"/>
              <a:t>Le(s) problème(s) identifiés par les auteurs de la solution :</a:t>
            </a:r>
          </a:p>
          <a:p>
            <a:pPr lvl="1"/>
            <a:r>
              <a:rPr lang="fr-FR" dirty="0"/>
              <a:t>Une observance insuffisante au traitement</a:t>
            </a:r>
          </a:p>
          <a:p>
            <a:pPr lvl="1"/>
            <a:r>
              <a:rPr lang="fr-FR" dirty="0"/>
              <a:t>Le format et contenu de la notice ne sont pas toujours adaptés pour les patients (au regard de leur littératie en santé ou la maitrise du français)</a:t>
            </a:r>
          </a:p>
          <a:p>
            <a:pPr lvl="1"/>
            <a:endParaRPr lang="fr-FR" dirty="0"/>
          </a:p>
          <a:p>
            <a:r>
              <a:rPr lang="fr-FR" dirty="0"/>
              <a:t>Pour y répondre, Careanimations, créée en 2016 à La Haye (aux Pays-Bas) et filiale française depuis 2021 a développé une solution appelée « WatchYourCare »</a:t>
            </a:r>
          </a:p>
        </p:txBody>
      </p:sp>
      <p:sp>
        <p:nvSpPr>
          <p:cNvPr id="3" name="Titre 2">
            <a:extLst>
              <a:ext uri="{FF2B5EF4-FFF2-40B4-BE49-F238E27FC236}">
                <a16:creationId xmlns:a16="http://schemas.microsoft.com/office/drawing/2014/main" id="{5E7D460B-94B1-50B0-30C5-5283D00DE63A}"/>
              </a:ext>
            </a:extLst>
          </p:cNvPr>
          <p:cNvSpPr>
            <a:spLocks noGrp="1"/>
          </p:cNvSpPr>
          <p:nvPr>
            <p:ph type="title"/>
          </p:nvPr>
        </p:nvSpPr>
        <p:spPr/>
        <p:txBody>
          <a:bodyPr/>
          <a:lstStyle/>
          <a:p>
            <a:r>
              <a:rPr lang="fr-FR" dirty="0"/>
              <a:t>Les origines de cette solution</a:t>
            </a:r>
          </a:p>
        </p:txBody>
      </p:sp>
      <p:pic>
        <p:nvPicPr>
          <p:cNvPr id="5" name="Image 4">
            <a:extLst>
              <a:ext uri="{FF2B5EF4-FFF2-40B4-BE49-F238E27FC236}">
                <a16:creationId xmlns:a16="http://schemas.microsoft.com/office/drawing/2014/main" id="{5A332B78-2FCF-6266-8AF1-AC1920A68C05}"/>
              </a:ext>
            </a:extLst>
          </p:cNvPr>
          <p:cNvPicPr>
            <a:picLocks noChangeAspect="1"/>
          </p:cNvPicPr>
          <p:nvPr/>
        </p:nvPicPr>
        <p:blipFill>
          <a:blip r:embed="rId2"/>
          <a:stretch>
            <a:fillRect/>
          </a:stretch>
        </p:blipFill>
        <p:spPr>
          <a:xfrm>
            <a:off x="7143078" y="4858676"/>
            <a:ext cx="4047676" cy="792506"/>
          </a:xfrm>
          <a:prstGeom prst="rect">
            <a:avLst/>
          </a:prstGeom>
        </p:spPr>
      </p:pic>
    </p:spTree>
    <p:extLst>
      <p:ext uri="{BB962C8B-B14F-4D97-AF65-F5344CB8AC3E}">
        <p14:creationId xmlns:p14="http://schemas.microsoft.com/office/powerpoint/2010/main" val="3931306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072D97A-2799-A02D-EB73-DCB56CABA131}"/>
              </a:ext>
            </a:extLst>
          </p:cNvPr>
          <p:cNvSpPr>
            <a:spLocks noGrp="1"/>
          </p:cNvSpPr>
          <p:nvPr>
            <p:ph idx="1"/>
          </p:nvPr>
        </p:nvSpPr>
        <p:spPr/>
        <p:txBody>
          <a:bodyPr>
            <a:normAutofit/>
          </a:bodyPr>
          <a:lstStyle/>
          <a:p>
            <a:r>
              <a:rPr lang="fr-FR" dirty="0"/>
              <a:t>WatchYourCare regroupe différents outils pour améliorer l’accompagnement et la compréhension des patients de leur traitement (instructions d’utilisation, bon usage, questions fréquemment posées…)</a:t>
            </a:r>
          </a:p>
          <a:p>
            <a:pPr lvl="1"/>
            <a:r>
              <a:rPr lang="fr-FR" dirty="0"/>
              <a:t>Vidéos d’explications des éléments clés, disponibles en 3 langue : français, anglais et arabe</a:t>
            </a:r>
          </a:p>
          <a:p>
            <a:pPr lvl="1"/>
            <a:r>
              <a:rPr lang="fr-FR" dirty="0"/>
              <a:t>Pictogrammes animés</a:t>
            </a:r>
          </a:p>
          <a:p>
            <a:r>
              <a:rPr lang="fr-FR" dirty="0"/>
              <a:t>Chaque outil est élaboré selon la méthode FALC (Facile A Lire et à Comprendre) + sous-titrés</a:t>
            </a:r>
          </a:p>
        </p:txBody>
      </p:sp>
      <p:sp>
        <p:nvSpPr>
          <p:cNvPr id="3" name="Titre 2">
            <a:extLst>
              <a:ext uri="{FF2B5EF4-FFF2-40B4-BE49-F238E27FC236}">
                <a16:creationId xmlns:a16="http://schemas.microsoft.com/office/drawing/2014/main" id="{5E7D460B-94B1-50B0-30C5-5283D00DE63A}"/>
              </a:ext>
            </a:extLst>
          </p:cNvPr>
          <p:cNvSpPr>
            <a:spLocks noGrp="1"/>
          </p:cNvSpPr>
          <p:nvPr>
            <p:ph type="title"/>
          </p:nvPr>
        </p:nvSpPr>
        <p:spPr/>
        <p:txBody>
          <a:bodyPr/>
          <a:lstStyle/>
          <a:p>
            <a:r>
              <a:rPr lang="fr-FR" dirty="0"/>
              <a:t>La solution</a:t>
            </a:r>
          </a:p>
        </p:txBody>
      </p:sp>
    </p:spTree>
    <p:extLst>
      <p:ext uri="{BB962C8B-B14F-4D97-AF65-F5344CB8AC3E}">
        <p14:creationId xmlns:p14="http://schemas.microsoft.com/office/powerpoint/2010/main" val="185864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9CE39D7-8CB7-2D11-773F-144851DBD9F5}"/>
              </a:ext>
            </a:extLst>
          </p:cNvPr>
          <p:cNvSpPr>
            <a:spLocks noGrp="1"/>
          </p:cNvSpPr>
          <p:nvPr>
            <p:ph idx="1"/>
          </p:nvPr>
        </p:nvSpPr>
        <p:spPr/>
        <p:txBody>
          <a:bodyPr/>
          <a:lstStyle/>
          <a:p>
            <a:r>
              <a:rPr lang="fr-FR" dirty="0"/>
              <a:t>Les officines (et les autres structures de santé) s’abonnent à ce service &gt; il est alors gratuit pour tous leurs patients</a:t>
            </a:r>
          </a:p>
          <a:p>
            <a:pPr lvl="1"/>
            <a:r>
              <a:rPr lang="fr-FR" dirty="0"/>
              <a:t>Au cours de la dispensation, le pharmacien fournit un lien ou un QR Code aux patients pour qu’ils puissent prendre connaissance de ces outils au calme à la maison</a:t>
            </a:r>
          </a:p>
          <a:p>
            <a:pPr lvl="1"/>
            <a:r>
              <a:rPr lang="fr-FR" dirty="0"/>
              <a:t>Ces outils sont le prolongement des conseils du pharmacien.</a:t>
            </a:r>
          </a:p>
          <a:p>
            <a:pPr lvl="1"/>
            <a:endParaRPr lang="fr-FR" dirty="0"/>
          </a:p>
          <a:p>
            <a:r>
              <a:rPr lang="fr-FR" dirty="0"/>
              <a:t>Les résultats :</a:t>
            </a:r>
          </a:p>
          <a:p>
            <a:pPr lvl="1"/>
            <a:r>
              <a:rPr lang="fr-FR" dirty="0"/>
              <a:t>Des essais pilotes aux Pays-Bas et en Allemagne ont démontré l’augmentation du niveau de compréhension et de connaissance</a:t>
            </a:r>
          </a:p>
          <a:p>
            <a:pPr lvl="1"/>
            <a:r>
              <a:rPr lang="fr-FR" dirty="0"/>
              <a:t>Reconnaissance de la pertinence de ces solutions aux Pays-Bas par une Assurance Maladie (les honoraires de dispensation des pharmaciens qui ont recours à WatchYourCare sont majorés)</a:t>
            </a:r>
          </a:p>
        </p:txBody>
      </p:sp>
      <p:sp>
        <p:nvSpPr>
          <p:cNvPr id="3" name="Titre 2">
            <a:extLst>
              <a:ext uri="{FF2B5EF4-FFF2-40B4-BE49-F238E27FC236}">
                <a16:creationId xmlns:a16="http://schemas.microsoft.com/office/drawing/2014/main" id="{7C3402B5-B21B-B6F0-63C0-31AC16B71A70}"/>
              </a:ext>
            </a:extLst>
          </p:cNvPr>
          <p:cNvSpPr>
            <a:spLocks noGrp="1"/>
          </p:cNvSpPr>
          <p:nvPr>
            <p:ph type="title"/>
          </p:nvPr>
        </p:nvSpPr>
        <p:spPr/>
        <p:txBody>
          <a:bodyPr/>
          <a:lstStyle/>
          <a:p>
            <a:r>
              <a:rPr lang="fr-FR" dirty="0"/>
              <a:t>En pratique</a:t>
            </a:r>
          </a:p>
        </p:txBody>
      </p:sp>
    </p:spTree>
    <p:extLst>
      <p:ext uri="{BB962C8B-B14F-4D97-AF65-F5344CB8AC3E}">
        <p14:creationId xmlns:p14="http://schemas.microsoft.com/office/powerpoint/2010/main" val="3824796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EF43AC9-C8A9-12DD-B921-9513FB510AF2}"/>
              </a:ext>
            </a:extLst>
          </p:cNvPr>
          <p:cNvPicPr>
            <a:picLocks noGrp="1" noChangeAspect="1"/>
          </p:cNvPicPr>
          <p:nvPr>
            <p:ph idx="1"/>
          </p:nvPr>
        </p:nvPicPr>
        <p:blipFill>
          <a:blip r:embed="rId3"/>
          <a:stretch>
            <a:fillRect/>
          </a:stretch>
        </p:blipFill>
        <p:spPr>
          <a:xfrm>
            <a:off x="831851" y="1341531"/>
            <a:ext cx="7929595" cy="4351338"/>
          </a:xfrm>
          <a:prstGeom prst="rect">
            <a:avLst/>
          </a:prstGeom>
          <a:ln>
            <a:noFill/>
          </a:ln>
          <a:effectLst>
            <a:outerShdw blurRad="292100" dist="139700" dir="2700000" algn="tl" rotWithShape="0">
              <a:srgbClr val="333333">
                <a:alpha val="65000"/>
              </a:srgbClr>
            </a:outerShdw>
          </a:effectLst>
        </p:spPr>
      </p:pic>
      <p:sp>
        <p:nvSpPr>
          <p:cNvPr id="3" name="Titre 2">
            <a:extLst>
              <a:ext uri="{FF2B5EF4-FFF2-40B4-BE49-F238E27FC236}">
                <a16:creationId xmlns:a16="http://schemas.microsoft.com/office/drawing/2014/main" id="{A9EE9954-AF30-CF6D-511B-7750810F2A8A}"/>
              </a:ext>
            </a:extLst>
          </p:cNvPr>
          <p:cNvSpPr>
            <a:spLocks noGrp="1"/>
          </p:cNvSpPr>
          <p:nvPr>
            <p:ph type="title"/>
          </p:nvPr>
        </p:nvSpPr>
        <p:spPr/>
        <p:txBody>
          <a:bodyPr/>
          <a:lstStyle/>
          <a:p>
            <a:r>
              <a:rPr lang="fr-FR" dirty="0"/>
              <a:t>En pratique</a:t>
            </a:r>
          </a:p>
        </p:txBody>
      </p:sp>
      <p:pic>
        <p:nvPicPr>
          <p:cNvPr id="9" name="Image 8">
            <a:extLst>
              <a:ext uri="{FF2B5EF4-FFF2-40B4-BE49-F238E27FC236}">
                <a16:creationId xmlns:a16="http://schemas.microsoft.com/office/drawing/2014/main" id="{A2918556-0952-1255-3D7C-E741C744D9AB}"/>
              </a:ext>
            </a:extLst>
          </p:cNvPr>
          <p:cNvPicPr>
            <a:picLocks noChangeAspect="1"/>
          </p:cNvPicPr>
          <p:nvPr/>
        </p:nvPicPr>
        <p:blipFill>
          <a:blip r:embed="rId4"/>
          <a:stretch>
            <a:fillRect/>
          </a:stretch>
        </p:blipFill>
        <p:spPr>
          <a:xfrm>
            <a:off x="8091452" y="4739227"/>
            <a:ext cx="1990348" cy="1554483"/>
          </a:xfrm>
          <a:prstGeom prst="rect">
            <a:avLst/>
          </a:prstGeom>
          <a:ln>
            <a:noFill/>
          </a:ln>
          <a:effectLst>
            <a:outerShdw blurRad="292100" dist="139700" dir="2700000" algn="tl" rotWithShape="0">
              <a:srgbClr val="333333">
                <a:alpha val="65000"/>
              </a:srgbClr>
            </a:outerShdw>
          </a:effectLst>
        </p:spPr>
      </p:pic>
      <p:pic>
        <p:nvPicPr>
          <p:cNvPr id="15" name="Image 14">
            <a:extLst>
              <a:ext uri="{FF2B5EF4-FFF2-40B4-BE49-F238E27FC236}">
                <a16:creationId xmlns:a16="http://schemas.microsoft.com/office/drawing/2014/main" id="{FCAEADBF-0674-553D-139C-F63AE22F247C}"/>
              </a:ext>
            </a:extLst>
          </p:cNvPr>
          <p:cNvPicPr>
            <a:picLocks noChangeAspect="1"/>
          </p:cNvPicPr>
          <p:nvPr/>
        </p:nvPicPr>
        <p:blipFill>
          <a:blip r:embed="rId5"/>
          <a:stretch>
            <a:fillRect/>
          </a:stretch>
        </p:blipFill>
        <p:spPr>
          <a:xfrm>
            <a:off x="9737756" y="212406"/>
            <a:ext cx="2168718" cy="4351339"/>
          </a:xfrm>
          <a:prstGeom prst="rect">
            <a:avLst/>
          </a:prstGeom>
        </p:spPr>
      </p:pic>
    </p:spTree>
    <p:extLst>
      <p:ext uri="{BB962C8B-B14F-4D97-AF65-F5344CB8AC3E}">
        <p14:creationId xmlns:p14="http://schemas.microsoft.com/office/powerpoint/2010/main" val="4206270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E25274-1575-2D1E-7255-D644266928DC}"/>
              </a:ext>
            </a:extLst>
          </p:cNvPr>
          <p:cNvSpPr>
            <a:spLocks noGrp="1"/>
          </p:cNvSpPr>
          <p:nvPr>
            <p:ph type="title"/>
          </p:nvPr>
        </p:nvSpPr>
        <p:spPr/>
        <p:txBody>
          <a:bodyPr>
            <a:normAutofit fontScale="90000"/>
          </a:bodyPr>
          <a:lstStyle/>
          <a:p>
            <a:pPr algn="ctr"/>
            <a:r>
              <a:rPr lang="fr-FR" dirty="0"/>
              <a:t>Et vous de quelle innovation rêveriez-vous pour vous aider à améliorer le bon usage des antibiotiques ?</a:t>
            </a:r>
          </a:p>
        </p:txBody>
      </p:sp>
    </p:spTree>
    <p:extLst>
      <p:ext uri="{BB962C8B-B14F-4D97-AF65-F5344CB8AC3E}">
        <p14:creationId xmlns:p14="http://schemas.microsoft.com/office/powerpoint/2010/main" val="152241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27384417-FC73-8D79-71F8-1D9FC23C57FE}"/>
              </a:ext>
            </a:extLst>
          </p:cNvPr>
          <p:cNvSpPr>
            <a:spLocks noGrp="1"/>
          </p:cNvSpPr>
          <p:nvPr>
            <p:ph idx="1"/>
          </p:nvPr>
        </p:nvSpPr>
        <p:spPr/>
        <p:txBody>
          <a:bodyPr/>
          <a:lstStyle/>
          <a:p>
            <a:r>
              <a:rPr lang="fr-FR" dirty="0"/>
              <a:t>Un des 5 piliers de l’action de l’ABUM est de soutenir les innovations permettant d’améliorer le bon usage des médicaments, tels que les antibiotiques.</a:t>
            </a:r>
          </a:p>
          <a:p>
            <a:endParaRPr lang="fr-FR" dirty="0"/>
          </a:p>
          <a:p>
            <a:r>
              <a:rPr lang="fr-FR" dirty="0"/>
              <a:t>Ce soutien se matérialise de plusieurs façons :</a:t>
            </a:r>
          </a:p>
          <a:p>
            <a:pPr lvl="1"/>
            <a:r>
              <a:rPr lang="fr-FR" dirty="0"/>
              <a:t>Accompagner le développement de ces solutions (par un groupe dédié)</a:t>
            </a:r>
          </a:p>
          <a:p>
            <a:pPr lvl="1"/>
            <a:r>
              <a:rPr lang="fr-FR" dirty="0"/>
              <a:t>Récompenser les innovations à travers le « Prix International du Bon Usage du Médicament » à travers l’Académie Nationale de Pharmacie (doté de 3000€) remis chaque année.</a:t>
            </a:r>
          </a:p>
        </p:txBody>
      </p:sp>
      <p:sp>
        <p:nvSpPr>
          <p:cNvPr id="7" name="Titre 6">
            <a:extLst>
              <a:ext uri="{FF2B5EF4-FFF2-40B4-BE49-F238E27FC236}">
                <a16:creationId xmlns:a16="http://schemas.microsoft.com/office/drawing/2014/main" id="{FEDD5C88-81C9-FE0C-A977-D6F418009F6B}"/>
              </a:ext>
            </a:extLst>
          </p:cNvPr>
          <p:cNvSpPr>
            <a:spLocks noGrp="1"/>
          </p:cNvSpPr>
          <p:nvPr>
            <p:ph type="title"/>
          </p:nvPr>
        </p:nvSpPr>
        <p:spPr/>
        <p:txBody>
          <a:bodyPr/>
          <a:lstStyle/>
          <a:p>
            <a:r>
              <a:rPr lang="fr-FR" dirty="0"/>
              <a:t>L’ABUM accompagne les innovateurs</a:t>
            </a:r>
          </a:p>
        </p:txBody>
      </p:sp>
    </p:spTree>
    <p:extLst>
      <p:ext uri="{BB962C8B-B14F-4D97-AF65-F5344CB8AC3E}">
        <p14:creationId xmlns:p14="http://schemas.microsoft.com/office/powerpoint/2010/main" val="257488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06D7F6E-46EB-2C79-F6EF-1CD57B24878B}"/>
              </a:ext>
            </a:extLst>
          </p:cNvPr>
          <p:cNvSpPr>
            <a:spLocks noGrp="1"/>
          </p:cNvSpPr>
          <p:nvPr>
            <p:ph type="title"/>
          </p:nvPr>
        </p:nvSpPr>
        <p:spPr/>
        <p:txBody>
          <a:bodyPr>
            <a:noAutofit/>
          </a:bodyPr>
          <a:lstStyle/>
          <a:p>
            <a:r>
              <a:rPr lang="fr-FR" sz="2000" b="1" dirty="0"/>
              <a:t>Des innovations qui ciblent plusieurs composantes du bon usage des antibiotiques</a:t>
            </a:r>
          </a:p>
        </p:txBody>
      </p:sp>
      <p:pic>
        <p:nvPicPr>
          <p:cNvPr id="7" name="Espace réservé du contenu 6">
            <a:extLst>
              <a:ext uri="{FF2B5EF4-FFF2-40B4-BE49-F238E27FC236}">
                <a16:creationId xmlns:a16="http://schemas.microsoft.com/office/drawing/2014/main" id="{CA0CDDF7-38D4-C045-513F-9D3C1FAF9CBC}"/>
              </a:ext>
            </a:extLst>
          </p:cNvPr>
          <p:cNvPicPr>
            <a:picLocks noGrp="1" noChangeAspect="1"/>
          </p:cNvPicPr>
          <p:nvPr>
            <p:ph idx="1"/>
          </p:nvPr>
        </p:nvPicPr>
        <p:blipFill>
          <a:blip r:embed="rId3"/>
          <a:stretch>
            <a:fillRect/>
          </a:stretch>
        </p:blipFill>
        <p:spPr>
          <a:xfrm>
            <a:off x="831850" y="2017681"/>
            <a:ext cx="10521950" cy="3967225"/>
          </a:xfrm>
          <a:prstGeom prst="rect">
            <a:avLst/>
          </a:prstGeom>
        </p:spPr>
      </p:pic>
      <p:grpSp>
        <p:nvGrpSpPr>
          <p:cNvPr id="13" name="Groupe 12">
            <a:extLst>
              <a:ext uri="{FF2B5EF4-FFF2-40B4-BE49-F238E27FC236}">
                <a16:creationId xmlns:a16="http://schemas.microsoft.com/office/drawing/2014/main" id="{787EEB18-F4C4-B4B9-841C-5E3E6C7F2342}"/>
              </a:ext>
            </a:extLst>
          </p:cNvPr>
          <p:cNvGrpSpPr/>
          <p:nvPr/>
        </p:nvGrpSpPr>
        <p:grpSpPr>
          <a:xfrm>
            <a:off x="408938" y="1518262"/>
            <a:ext cx="845824" cy="845824"/>
            <a:chOff x="266699" y="1360168"/>
            <a:chExt cx="845824" cy="845824"/>
          </a:xfrm>
        </p:grpSpPr>
        <p:pic>
          <p:nvPicPr>
            <p:cNvPr id="11" name="Image 10">
              <a:extLst>
                <a:ext uri="{FF2B5EF4-FFF2-40B4-BE49-F238E27FC236}">
                  <a16:creationId xmlns:a16="http://schemas.microsoft.com/office/drawing/2014/main" id="{3D81E8E6-4957-59BD-5ECB-C4B243385FBA}"/>
                </a:ext>
              </a:extLst>
            </p:cNvPr>
            <p:cNvPicPr>
              <a:picLocks noChangeAspect="1"/>
            </p:cNvPicPr>
            <p:nvPr/>
          </p:nvPicPr>
          <p:blipFill>
            <a:blip r:embed="rId4"/>
            <a:stretch>
              <a:fillRect/>
            </a:stretch>
          </p:blipFill>
          <p:spPr>
            <a:xfrm>
              <a:off x="266699" y="1360168"/>
              <a:ext cx="845824" cy="845824"/>
            </a:xfrm>
            <a:prstGeom prst="rect">
              <a:avLst/>
            </a:prstGeom>
          </p:spPr>
        </p:pic>
        <p:sp>
          <p:nvSpPr>
            <p:cNvPr id="12" name="ZoneTexte 11">
              <a:extLst>
                <a:ext uri="{FF2B5EF4-FFF2-40B4-BE49-F238E27FC236}">
                  <a16:creationId xmlns:a16="http://schemas.microsoft.com/office/drawing/2014/main" id="{3BB9E09A-DDFE-3E31-7898-4F42EEBA6270}"/>
                </a:ext>
              </a:extLst>
            </p:cNvPr>
            <p:cNvSpPr txBox="1"/>
            <p:nvPr/>
          </p:nvSpPr>
          <p:spPr>
            <a:xfrm>
              <a:off x="320040" y="1494461"/>
              <a:ext cx="739141" cy="523220"/>
            </a:xfrm>
            <a:prstGeom prst="rect">
              <a:avLst/>
            </a:prstGeom>
            <a:noFill/>
          </p:spPr>
          <p:txBody>
            <a:bodyPr wrap="square" rtlCol="0">
              <a:spAutoFit/>
            </a:bodyPr>
            <a:lstStyle/>
            <a:p>
              <a:pPr algn="ctr"/>
              <a:r>
                <a:rPr lang="fr-FR" sz="2800" b="1" dirty="0"/>
                <a:t>1</a:t>
              </a:r>
            </a:p>
          </p:txBody>
        </p:sp>
      </p:grpSp>
      <p:grpSp>
        <p:nvGrpSpPr>
          <p:cNvPr id="14" name="Groupe 13">
            <a:extLst>
              <a:ext uri="{FF2B5EF4-FFF2-40B4-BE49-F238E27FC236}">
                <a16:creationId xmlns:a16="http://schemas.microsoft.com/office/drawing/2014/main" id="{A3D5B1C4-80D1-97B8-6A3A-53B8E612D9EE}"/>
              </a:ext>
            </a:extLst>
          </p:cNvPr>
          <p:cNvGrpSpPr/>
          <p:nvPr/>
        </p:nvGrpSpPr>
        <p:grpSpPr>
          <a:xfrm>
            <a:off x="542288" y="5205445"/>
            <a:ext cx="845824" cy="845824"/>
            <a:chOff x="266699" y="1360168"/>
            <a:chExt cx="845824" cy="845824"/>
          </a:xfrm>
        </p:grpSpPr>
        <p:pic>
          <p:nvPicPr>
            <p:cNvPr id="15" name="Image 14">
              <a:extLst>
                <a:ext uri="{FF2B5EF4-FFF2-40B4-BE49-F238E27FC236}">
                  <a16:creationId xmlns:a16="http://schemas.microsoft.com/office/drawing/2014/main" id="{BEDAEBFB-84E1-9F00-99C0-340D8E6D3A97}"/>
                </a:ext>
              </a:extLst>
            </p:cNvPr>
            <p:cNvPicPr>
              <a:picLocks noChangeAspect="1"/>
            </p:cNvPicPr>
            <p:nvPr/>
          </p:nvPicPr>
          <p:blipFill>
            <a:blip r:embed="rId4"/>
            <a:stretch>
              <a:fillRect/>
            </a:stretch>
          </p:blipFill>
          <p:spPr>
            <a:xfrm>
              <a:off x="266699" y="1360168"/>
              <a:ext cx="845824" cy="845824"/>
            </a:xfrm>
            <a:prstGeom prst="rect">
              <a:avLst/>
            </a:prstGeom>
          </p:spPr>
        </p:pic>
        <p:sp>
          <p:nvSpPr>
            <p:cNvPr id="16" name="ZoneTexte 15">
              <a:extLst>
                <a:ext uri="{FF2B5EF4-FFF2-40B4-BE49-F238E27FC236}">
                  <a16:creationId xmlns:a16="http://schemas.microsoft.com/office/drawing/2014/main" id="{9001A435-58F8-4DDC-00A0-F21EE8D4E04E}"/>
                </a:ext>
              </a:extLst>
            </p:cNvPr>
            <p:cNvSpPr txBox="1"/>
            <p:nvPr/>
          </p:nvSpPr>
          <p:spPr>
            <a:xfrm>
              <a:off x="320040" y="1494461"/>
              <a:ext cx="739141" cy="523220"/>
            </a:xfrm>
            <a:prstGeom prst="rect">
              <a:avLst/>
            </a:prstGeom>
            <a:noFill/>
          </p:spPr>
          <p:txBody>
            <a:bodyPr wrap="square" rtlCol="0">
              <a:spAutoFit/>
            </a:bodyPr>
            <a:lstStyle/>
            <a:p>
              <a:pPr algn="ctr"/>
              <a:r>
                <a:rPr lang="fr-FR" sz="2800" b="1" dirty="0"/>
                <a:t>2</a:t>
              </a:r>
            </a:p>
          </p:txBody>
        </p:sp>
      </p:grpSp>
      <p:grpSp>
        <p:nvGrpSpPr>
          <p:cNvPr id="17" name="Groupe 16">
            <a:extLst>
              <a:ext uri="{FF2B5EF4-FFF2-40B4-BE49-F238E27FC236}">
                <a16:creationId xmlns:a16="http://schemas.microsoft.com/office/drawing/2014/main" id="{4F3C44E6-CFE1-B304-F40A-3ECD7B8C57FB}"/>
              </a:ext>
            </a:extLst>
          </p:cNvPr>
          <p:cNvGrpSpPr/>
          <p:nvPr/>
        </p:nvGrpSpPr>
        <p:grpSpPr>
          <a:xfrm>
            <a:off x="7764777" y="3270862"/>
            <a:ext cx="845824" cy="845824"/>
            <a:chOff x="266699" y="1360168"/>
            <a:chExt cx="845824" cy="845824"/>
          </a:xfrm>
        </p:grpSpPr>
        <p:pic>
          <p:nvPicPr>
            <p:cNvPr id="18" name="Image 17">
              <a:extLst>
                <a:ext uri="{FF2B5EF4-FFF2-40B4-BE49-F238E27FC236}">
                  <a16:creationId xmlns:a16="http://schemas.microsoft.com/office/drawing/2014/main" id="{A9549C14-6759-BBC0-7279-1D1D23C21C89}"/>
                </a:ext>
              </a:extLst>
            </p:cNvPr>
            <p:cNvPicPr>
              <a:picLocks noChangeAspect="1"/>
            </p:cNvPicPr>
            <p:nvPr/>
          </p:nvPicPr>
          <p:blipFill>
            <a:blip r:embed="rId4"/>
            <a:stretch>
              <a:fillRect/>
            </a:stretch>
          </p:blipFill>
          <p:spPr>
            <a:xfrm>
              <a:off x="266699" y="1360168"/>
              <a:ext cx="845824" cy="845824"/>
            </a:xfrm>
            <a:prstGeom prst="rect">
              <a:avLst/>
            </a:prstGeom>
          </p:spPr>
        </p:pic>
        <p:sp>
          <p:nvSpPr>
            <p:cNvPr id="19" name="ZoneTexte 18">
              <a:extLst>
                <a:ext uri="{FF2B5EF4-FFF2-40B4-BE49-F238E27FC236}">
                  <a16:creationId xmlns:a16="http://schemas.microsoft.com/office/drawing/2014/main" id="{EC5E9D9D-87F1-ED84-868B-0543C10A9416}"/>
                </a:ext>
              </a:extLst>
            </p:cNvPr>
            <p:cNvSpPr txBox="1"/>
            <p:nvPr/>
          </p:nvSpPr>
          <p:spPr>
            <a:xfrm>
              <a:off x="320040" y="1494461"/>
              <a:ext cx="739141" cy="523220"/>
            </a:xfrm>
            <a:prstGeom prst="rect">
              <a:avLst/>
            </a:prstGeom>
            <a:noFill/>
          </p:spPr>
          <p:txBody>
            <a:bodyPr wrap="square" rtlCol="0">
              <a:spAutoFit/>
            </a:bodyPr>
            <a:lstStyle/>
            <a:p>
              <a:pPr algn="ctr"/>
              <a:r>
                <a:rPr lang="fr-FR" sz="2800" b="1" dirty="0"/>
                <a:t>4</a:t>
              </a:r>
            </a:p>
          </p:txBody>
        </p:sp>
      </p:grpSp>
      <p:grpSp>
        <p:nvGrpSpPr>
          <p:cNvPr id="20" name="Groupe 19">
            <a:extLst>
              <a:ext uri="{FF2B5EF4-FFF2-40B4-BE49-F238E27FC236}">
                <a16:creationId xmlns:a16="http://schemas.microsoft.com/office/drawing/2014/main" id="{B492F094-3715-B6D6-EA12-E6745F3BA139}"/>
              </a:ext>
            </a:extLst>
          </p:cNvPr>
          <p:cNvGrpSpPr/>
          <p:nvPr/>
        </p:nvGrpSpPr>
        <p:grpSpPr>
          <a:xfrm>
            <a:off x="172717" y="4177058"/>
            <a:ext cx="845824" cy="845824"/>
            <a:chOff x="266699" y="1360168"/>
            <a:chExt cx="845824" cy="845824"/>
          </a:xfrm>
        </p:grpSpPr>
        <p:pic>
          <p:nvPicPr>
            <p:cNvPr id="21" name="Image 20">
              <a:extLst>
                <a:ext uri="{FF2B5EF4-FFF2-40B4-BE49-F238E27FC236}">
                  <a16:creationId xmlns:a16="http://schemas.microsoft.com/office/drawing/2014/main" id="{815EC1D5-27DB-3873-5454-1A065B67268F}"/>
                </a:ext>
              </a:extLst>
            </p:cNvPr>
            <p:cNvPicPr>
              <a:picLocks noChangeAspect="1"/>
            </p:cNvPicPr>
            <p:nvPr/>
          </p:nvPicPr>
          <p:blipFill>
            <a:blip r:embed="rId4"/>
            <a:stretch>
              <a:fillRect/>
            </a:stretch>
          </p:blipFill>
          <p:spPr>
            <a:xfrm>
              <a:off x="266699" y="1360168"/>
              <a:ext cx="845824" cy="845824"/>
            </a:xfrm>
            <a:prstGeom prst="rect">
              <a:avLst/>
            </a:prstGeom>
          </p:spPr>
        </p:pic>
        <p:sp>
          <p:nvSpPr>
            <p:cNvPr id="22" name="ZoneTexte 21">
              <a:extLst>
                <a:ext uri="{FF2B5EF4-FFF2-40B4-BE49-F238E27FC236}">
                  <a16:creationId xmlns:a16="http://schemas.microsoft.com/office/drawing/2014/main" id="{7C567986-2163-1017-0E52-F246217A8CEA}"/>
                </a:ext>
              </a:extLst>
            </p:cNvPr>
            <p:cNvSpPr txBox="1"/>
            <p:nvPr/>
          </p:nvSpPr>
          <p:spPr>
            <a:xfrm>
              <a:off x="320040" y="1494461"/>
              <a:ext cx="739141" cy="523220"/>
            </a:xfrm>
            <a:prstGeom prst="rect">
              <a:avLst/>
            </a:prstGeom>
            <a:noFill/>
          </p:spPr>
          <p:txBody>
            <a:bodyPr wrap="square" rtlCol="0">
              <a:spAutoFit/>
            </a:bodyPr>
            <a:lstStyle/>
            <a:p>
              <a:pPr algn="ctr"/>
              <a:r>
                <a:rPr lang="fr-FR" sz="2800" b="1" dirty="0"/>
                <a:t>3</a:t>
              </a:r>
            </a:p>
          </p:txBody>
        </p:sp>
      </p:grpSp>
    </p:spTree>
    <p:extLst>
      <p:ext uri="{BB962C8B-B14F-4D97-AF65-F5344CB8AC3E}">
        <p14:creationId xmlns:p14="http://schemas.microsoft.com/office/powerpoint/2010/main" val="412714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599B0406-F2B8-147D-5F46-B201F87768CB}"/>
              </a:ext>
            </a:extLst>
          </p:cNvPr>
          <p:cNvSpPr>
            <a:spLocks noGrp="1"/>
          </p:cNvSpPr>
          <p:nvPr>
            <p:ph type="subTitle" idx="1"/>
          </p:nvPr>
        </p:nvSpPr>
        <p:spPr/>
        <p:txBody>
          <a:bodyPr/>
          <a:lstStyle/>
          <a:p>
            <a:r>
              <a:rPr lang="fr-FR" dirty="0"/>
              <a:t>Sensibiliser les lycéens sur l’antibiorésistance à travers les professeurs de SVT</a:t>
            </a:r>
          </a:p>
        </p:txBody>
      </p:sp>
      <p:sp>
        <p:nvSpPr>
          <p:cNvPr id="3" name="Titre 2">
            <a:extLst>
              <a:ext uri="{FF2B5EF4-FFF2-40B4-BE49-F238E27FC236}">
                <a16:creationId xmlns:a16="http://schemas.microsoft.com/office/drawing/2014/main" id="{C7CCE330-5715-C53F-FEE6-5F04BE0A74B4}"/>
              </a:ext>
            </a:extLst>
          </p:cNvPr>
          <p:cNvSpPr>
            <a:spLocks noGrp="1"/>
          </p:cNvSpPr>
          <p:nvPr>
            <p:ph type="title"/>
          </p:nvPr>
        </p:nvSpPr>
        <p:spPr/>
        <p:txBody>
          <a:bodyPr/>
          <a:lstStyle/>
          <a:p>
            <a:r>
              <a:rPr lang="fr-FR" dirty="0"/>
              <a:t>L’Antibio’Kit</a:t>
            </a:r>
          </a:p>
        </p:txBody>
      </p:sp>
      <p:grpSp>
        <p:nvGrpSpPr>
          <p:cNvPr id="2" name="Groupe 1">
            <a:extLst>
              <a:ext uri="{FF2B5EF4-FFF2-40B4-BE49-F238E27FC236}">
                <a16:creationId xmlns:a16="http://schemas.microsoft.com/office/drawing/2014/main" id="{B17FE612-955D-C9C2-C6FE-57E5E1BBED7F}"/>
              </a:ext>
            </a:extLst>
          </p:cNvPr>
          <p:cNvGrpSpPr/>
          <p:nvPr/>
        </p:nvGrpSpPr>
        <p:grpSpPr>
          <a:xfrm>
            <a:off x="296487" y="3713477"/>
            <a:ext cx="845824" cy="845824"/>
            <a:chOff x="266699" y="1360168"/>
            <a:chExt cx="845824" cy="845824"/>
          </a:xfrm>
        </p:grpSpPr>
        <p:pic>
          <p:nvPicPr>
            <p:cNvPr id="5" name="Image 4">
              <a:extLst>
                <a:ext uri="{FF2B5EF4-FFF2-40B4-BE49-F238E27FC236}">
                  <a16:creationId xmlns:a16="http://schemas.microsoft.com/office/drawing/2014/main" id="{849F723E-245E-03A9-7D22-7C56CF83EBF4}"/>
                </a:ext>
              </a:extLst>
            </p:cNvPr>
            <p:cNvPicPr>
              <a:picLocks noChangeAspect="1"/>
            </p:cNvPicPr>
            <p:nvPr/>
          </p:nvPicPr>
          <p:blipFill>
            <a:blip r:embed="rId2"/>
            <a:stretch>
              <a:fillRect/>
            </a:stretch>
          </p:blipFill>
          <p:spPr>
            <a:xfrm>
              <a:off x="266699" y="1360168"/>
              <a:ext cx="845824" cy="845824"/>
            </a:xfrm>
            <a:prstGeom prst="rect">
              <a:avLst/>
            </a:prstGeom>
          </p:spPr>
        </p:pic>
        <p:sp>
          <p:nvSpPr>
            <p:cNvPr id="6" name="ZoneTexte 5">
              <a:extLst>
                <a:ext uri="{FF2B5EF4-FFF2-40B4-BE49-F238E27FC236}">
                  <a16:creationId xmlns:a16="http://schemas.microsoft.com/office/drawing/2014/main" id="{AA2FAA67-2CB6-CDB4-7FB0-F94AEAE73274}"/>
                </a:ext>
              </a:extLst>
            </p:cNvPr>
            <p:cNvSpPr txBox="1"/>
            <p:nvPr/>
          </p:nvSpPr>
          <p:spPr>
            <a:xfrm>
              <a:off x="320040" y="1494461"/>
              <a:ext cx="739141" cy="523220"/>
            </a:xfrm>
            <a:prstGeom prst="rect">
              <a:avLst/>
            </a:prstGeom>
            <a:noFill/>
          </p:spPr>
          <p:txBody>
            <a:bodyPr wrap="square" rtlCol="0">
              <a:spAutoFit/>
            </a:bodyPr>
            <a:lstStyle/>
            <a:p>
              <a:pPr algn="ctr"/>
              <a:r>
                <a:rPr lang="fr-FR" sz="2800" b="1" dirty="0"/>
                <a:t>1</a:t>
              </a:r>
            </a:p>
          </p:txBody>
        </p:sp>
      </p:grpSp>
    </p:spTree>
    <p:extLst>
      <p:ext uri="{BB962C8B-B14F-4D97-AF65-F5344CB8AC3E}">
        <p14:creationId xmlns:p14="http://schemas.microsoft.com/office/powerpoint/2010/main" val="413001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BD10DC3-B18E-92FA-A390-77F427E5DEE5}"/>
              </a:ext>
            </a:extLst>
          </p:cNvPr>
          <p:cNvSpPr>
            <a:spLocks noGrp="1"/>
          </p:cNvSpPr>
          <p:nvPr>
            <p:ph idx="1"/>
          </p:nvPr>
        </p:nvSpPr>
        <p:spPr/>
        <p:txBody>
          <a:bodyPr/>
          <a:lstStyle/>
          <a:p>
            <a:r>
              <a:rPr lang="fr-FR" dirty="0"/>
              <a:t>Le(s) problème(s) identifiés par les auteurs de la solution :</a:t>
            </a:r>
          </a:p>
          <a:p>
            <a:pPr lvl="1"/>
            <a:r>
              <a:rPr lang="fr-FR" dirty="0"/>
              <a:t>Une sensibilisation sur l’enjeu de l’antibiorésistance encore faible au niveau des lycéens</a:t>
            </a:r>
          </a:p>
          <a:p>
            <a:pPr lvl="1"/>
            <a:endParaRPr lang="fr-FR" dirty="0"/>
          </a:p>
          <a:p>
            <a:r>
              <a:rPr lang="fr-FR" dirty="0"/>
              <a:t>Pour y répondre, un groupe d’étudiants de la </a:t>
            </a:r>
            <a:r>
              <a:rPr lang="fr-FR" i="1" dirty="0"/>
              <a:t>Toulouse Business School</a:t>
            </a:r>
            <a:r>
              <a:rPr lang="fr-FR" dirty="0"/>
              <a:t> (G. Mery, C. Friedmann, H. Villechaise et T. Sauvignac) ont développé un kit de sensibilisation en 2022, appelé l’Antibio’Kit.</a:t>
            </a:r>
          </a:p>
        </p:txBody>
      </p:sp>
      <p:sp>
        <p:nvSpPr>
          <p:cNvPr id="3" name="Titre 2">
            <a:extLst>
              <a:ext uri="{FF2B5EF4-FFF2-40B4-BE49-F238E27FC236}">
                <a16:creationId xmlns:a16="http://schemas.microsoft.com/office/drawing/2014/main" id="{0547CCE5-07CD-51E7-36BC-267BDE3DE892}"/>
              </a:ext>
            </a:extLst>
          </p:cNvPr>
          <p:cNvSpPr>
            <a:spLocks noGrp="1"/>
          </p:cNvSpPr>
          <p:nvPr>
            <p:ph type="title"/>
          </p:nvPr>
        </p:nvSpPr>
        <p:spPr/>
        <p:txBody>
          <a:bodyPr/>
          <a:lstStyle/>
          <a:p>
            <a:r>
              <a:rPr lang="fr-FR" dirty="0"/>
              <a:t>Les origines de cette solution</a:t>
            </a:r>
          </a:p>
        </p:txBody>
      </p:sp>
    </p:spTree>
    <p:extLst>
      <p:ext uri="{BB962C8B-B14F-4D97-AF65-F5344CB8AC3E}">
        <p14:creationId xmlns:p14="http://schemas.microsoft.com/office/powerpoint/2010/main" val="136122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5141CAB-8081-0A90-EA12-5BD684B98FE6}"/>
              </a:ext>
            </a:extLst>
          </p:cNvPr>
          <p:cNvSpPr>
            <a:spLocks noGrp="1"/>
          </p:cNvSpPr>
          <p:nvPr>
            <p:ph idx="1"/>
          </p:nvPr>
        </p:nvSpPr>
        <p:spPr/>
        <p:txBody>
          <a:bodyPr>
            <a:normAutofit fontScale="92500" lnSpcReduction="10000"/>
          </a:bodyPr>
          <a:lstStyle/>
          <a:p>
            <a:r>
              <a:rPr lang="fr-FR" dirty="0"/>
              <a:t>Kit digital « clé en main » à l’attention des professeurs de SVT pour sensibiliser les lycéens ; il comprend :</a:t>
            </a:r>
          </a:p>
          <a:p>
            <a:pPr lvl="1"/>
            <a:r>
              <a:rPr lang="fr-FR" dirty="0"/>
              <a:t>Une présentation PowerPoint</a:t>
            </a:r>
          </a:p>
          <a:p>
            <a:pPr lvl="1"/>
            <a:r>
              <a:rPr lang="fr-FR" dirty="0"/>
              <a:t>Un flyer à distribuer en fin de session</a:t>
            </a:r>
          </a:p>
          <a:p>
            <a:pPr lvl="1"/>
            <a:r>
              <a:rPr lang="fr-FR" dirty="0"/>
              <a:t>Une affiche</a:t>
            </a:r>
          </a:p>
          <a:p>
            <a:pPr lvl="1"/>
            <a:r>
              <a:rPr lang="fr-FR" dirty="0"/>
              <a:t>Un guide d’utilisation pour l’intervenant (=le professeur de SVT)</a:t>
            </a:r>
          </a:p>
          <a:p>
            <a:pPr lvl="1"/>
            <a:r>
              <a:rPr lang="fr-FR" dirty="0"/>
              <a:t>Un questionnaire de satisfaction</a:t>
            </a:r>
          </a:p>
          <a:p>
            <a:pPr lvl="1"/>
            <a:endParaRPr lang="fr-FR" dirty="0"/>
          </a:p>
          <a:p>
            <a:r>
              <a:rPr lang="fr-FR" dirty="0"/>
              <a:t>Les sujets traités : </a:t>
            </a:r>
          </a:p>
          <a:p>
            <a:pPr lvl="1"/>
            <a:r>
              <a:rPr lang="fr-FR" dirty="0"/>
              <a:t>Qu’est-ce que l’antibiorésistance</a:t>
            </a:r>
          </a:p>
          <a:p>
            <a:pPr lvl="1"/>
            <a:r>
              <a:rPr lang="fr-FR" dirty="0"/>
              <a:t>Comment on prévient l’antibiorésistance </a:t>
            </a:r>
          </a:p>
          <a:p>
            <a:endParaRPr lang="fr-FR" dirty="0"/>
          </a:p>
          <a:p>
            <a:r>
              <a:rPr lang="fr-FR" dirty="0"/>
              <a:t>Kit à télécharger sur le site de l’ABUM ou via ce QR code : </a:t>
            </a:r>
          </a:p>
        </p:txBody>
      </p:sp>
      <p:sp>
        <p:nvSpPr>
          <p:cNvPr id="3" name="Titre 2">
            <a:extLst>
              <a:ext uri="{FF2B5EF4-FFF2-40B4-BE49-F238E27FC236}">
                <a16:creationId xmlns:a16="http://schemas.microsoft.com/office/drawing/2014/main" id="{CC00D9E2-55F0-677F-D7E3-6186443D5367}"/>
              </a:ext>
            </a:extLst>
          </p:cNvPr>
          <p:cNvSpPr>
            <a:spLocks noGrp="1"/>
          </p:cNvSpPr>
          <p:nvPr>
            <p:ph type="title"/>
          </p:nvPr>
        </p:nvSpPr>
        <p:spPr/>
        <p:txBody>
          <a:bodyPr/>
          <a:lstStyle/>
          <a:p>
            <a:r>
              <a:rPr lang="fr-FR" dirty="0"/>
              <a:t>La solution</a:t>
            </a:r>
          </a:p>
        </p:txBody>
      </p:sp>
      <p:pic>
        <p:nvPicPr>
          <p:cNvPr id="5" name="Image 4">
            <a:extLst>
              <a:ext uri="{FF2B5EF4-FFF2-40B4-BE49-F238E27FC236}">
                <a16:creationId xmlns:a16="http://schemas.microsoft.com/office/drawing/2014/main" id="{C40F7861-0267-B015-2AED-B17138B655E1}"/>
              </a:ext>
            </a:extLst>
          </p:cNvPr>
          <p:cNvPicPr>
            <a:picLocks noChangeAspect="1"/>
          </p:cNvPicPr>
          <p:nvPr/>
        </p:nvPicPr>
        <p:blipFill>
          <a:blip r:embed="rId2"/>
          <a:stretch>
            <a:fillRect/>
          </a:stretch>
        </p:blipFill>
        <p:spPr>
          <a:xfrm>
            <a:off x="10246995" y="4922520"/>
            <a:ext cx="1733550" cy="1562100"/>
          </a:xfrm>
          <a:prstGeom prst="rect">
            <a:avLst/>
          </a:prstGeom>
        </p:spPr>
      </p:pic>
    </p:spTree>
    <p:extLst>
      <p:ext uri="{BB962C8B-B14F-4D97-AF65-F5344CB8AC3E}">
        <p14:creationId xmlns:p14="http://schemas.microsoft.com/office/powerpoint/2010/main" val="366061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F297E6F-F39D-5435-C381-00BFB526724B}"/>
              </a:ext>
            </a:extLst>
          </p:cNvPr>
          <p:cNvSpPr>
            <a:spLocks noGrp="1"/>
          </p:cNvSpPr>
          <p:nvPr>
            <p:ph idx="1"/>
          </p:nvPr>
        </p:nvSpPr>
        <p:spPr>
          <a:xfrm>
            <a:off x="831850" y="1825625"/>
            <a:ext cx="7683500" cy="4351338"/>
          </a:xfrm>
        </p:spPr>
        <p:txBody>
          <a:bodyPr/>
          <a:lstStyle/>
          <a:p>
            <a:r>
              <a:rPr lang="fr-FR" dirty="0"/>
              <a:t>Projet pilote testé dans deux lycées : </a:t>
            </a:r>
            <a:br>
              <a:rPr lang="fr-FR" dirty="0"/>
            </a:br>
            <a:r>
              <a:rPr lang="fr-FR" dirty="0"/>
              <a:t>haute satisfaction</a:t>
            </a:r>
          </a:p>
          <a:p>
            <a:r>
              <a:rPr lang="fr-FR" dirty="0"/>
              <a:t>Accès libre et gratuit aux outils</a:t>
            </a:r>
          </a:p>
        </p:txBody>
      </p:sp>
      <p:sp>
        <p:nvSpPr>
          <p:cNvPr id="3" name="Titre 2">
            <a:extLst>
              <a:ext uri="{FF2B5EF4-FFF2-40B4-BE49-F238E27FC236}">
                <a16:creationId xmlns:a16="http://schemas.microsoft.com/office/drawing/2014/main" id="{F3B6669E-846A-B55F-D67C-F54352F8CF99}"/>
              </a:ext>
            </a:extLst>
          </p:cNvPr>
          <p:cNvSpPr>
            <a:spLocks noGrp="1"/>
          </p:cNvSpPr>
          <p:nvPr>
            <p:ph type="title"/>
          </p:nvPr>
        </p:nvSpPr>
        <p:spPr/>
        <p:txBody>
          <a:bodyPr/>
          <a:lstStyle/>
          <a:p>
            <a:r>
              <a:rPr lang="fr-FR" dirty="0"/>
              <a:t>En pratique</a:t>
            </a:r>
          </a:p>
        </p:txBody>
      </p:sp>
      <p:pic>
        <p:nvPicPr>
          <p:cNvPr id="5" name="Image 4">
            <a:extLst>
              <a:ext uri="{FF2B5EF4-FFF2-40B4-BE49-F238E27FC236}">
                <a16:creationId xmlns:a16="http://schemas.microsoft.com/office/drawing/2014/main" id="{8D224A70-73E7-3436-5D2B-42559DB280F5}"/>
              </a:ext>
            </a:extLst>
          </p:cNvPr>
          <p:cNvPicPr>
            <a:picLocks noChangeAspect="1"/>
          </p:cNvPicPr>
          <p:nvPr/>
        </p:nvPicPr>
        <p:blipFill>
          <a:blip r:embed="rId2"/>
          <a:stretch>
            <a:fillRect/>
          </a:stretch>
        </p:blipFill>
        <p:spPr>
          <a:xfrm>
            <a:off x="8610601" y="1825625"/>
            <a:ext cx="3286352" cy="4679843"/>
          </a:xfrm>
          <a:prstGeom prst="rect">
            <a:avLst/>
          </a:prstGeom>
        </p:spPr>
      </p:pic>
      <p:pic>
        <p:nvPicPr>
          <p:cNvPr id="7" name="Image 6">
            <a:extLst>
              <a:ext uri="{FF2B5EF4-FFF2-40B4-BE49-F238E27FC236}">
                <a16:creationId xmlns:a16="http://schemas.microsoft.com/office/drawing/2014/main" id="{25046517-E04D-B489-C1D1-41FEBC2C145E}"/>
              </a:ext>
            </a:extLst>
          </p:cNvPr>
          <p:cNvPicPr>
            <a:picLocks noChangeAspect="1"/>
          </p:cNvPicPr>
          <p:nvPr/>
        </p:nvPicPr>
        <p:blipFill>
          <a:blip r:embed="rId3"/>
          <a:stretch>
            <a:fillRect/>
          </a:stretch>
        </p:blipFill>
        <p:spPr>
          <a:xfrm>
            <a:off x="500381" y="3273002"/>
            <a:ext cx="3467100" cy="2057400"/>
          </a:xfrm>
          <a:prstGeom prst="rect">
            <a:avLst/>
          </a:prstGeom>
        </p:spPr>
      </p:pic>
      <p:pic>
        <p:nvPicPr>
          <p:cNvPr id="8" name="Image 7">
            <a:extLst>
              <a:ext uri="{FF2B5EF4-FFF2-40B4-BE49-F238E27FC236}">
                <a16:creationId xmlns:a16="http://schemas.microsoft.com/office/drawing/2014/main" id="{CC2A3F14-A554-98F0-5984-1BB122B0E50F}"/>
              </a:ext>
            </a:extLst>
          </p:cNvPr>
          <p:cNvPicPr>
            <a:picLocks noChangeAspect="1"/>
          </p:cNvPicPr>
          <p:nvPr/>
        </p:nvPicPr>
        <p:blipFill>
          <a:blip r:embed="rId4"/>
          <a:stretch>
            <a:fillRect/>
          </a:stretch>
        </p:blipFill>
        <p:spPr>
          <a:xfrm>
            <a:off x="1698307" y="4311227"/>
            <a:ext cx="3438525" cy="2038350"/>
          </a:xfrm>
          <a:prstGeom prst="rect">
            <a:avLst/>
          </a:prstGeom>
        </p:spPr>
      </p:pic>
      <p:pic>
        <p:nvPicPr>
          <p:cNvPr id="10" name="Image 9">
            <a:extLst>
              <a:ext uri="{FF2B5EF4-FFF2-40B4-BE49-F238E27FC236}">
                <a16:creationId xmlns:a16="http://schemas.microsoft.com/office/drawing/2014/main" id="{731804B9-19BC-59C7-F14F-788814CC77BE}"/>
              </a:ext>
            </a:extLst>
          </p:cNvPr>
          <p:cNvPicPr>
            <a:picLocks noChangeAspect="1"/>
          </p:cNvPicPr>
          <p:nvPr/>
        </p:nvPicPr>
        <p:blipFill>
          <a:blip r:embed="rId5"/>
          <a:stretch>
            <a:fillRect/>
          </a:stretch>
        </p:blipFill>
        <p:spPr>
          <a:xfrm>
            <a:off x="5095876" y="3413254"/>
            <a:ext cx="3467100" cy="2449937"/>
          </a:xfrm>
          <a:prstGeom prst="rect">
            <a:avLst/>
          </a:prstGeom>
        </p:spPr>
      </p:pic>
    </p:spTree>
    <p:extLst>
      <p:ext uri="{BB962C8B-B14F-4D97-AF65-F5344CB8AC3E}">
        <p14:creationId xmlns:p14="http://schemas.microsoft.com/office/powerpoint/2010/main" val="69815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4E56F8FA-F8F0-8A99-CCD9-64B4A26B5022}"/>
              </a:ext>
            </a:extLst>
          </p:cNvPr>
          <p:cNvSpPr>
            <a:spLocks noGrp="1"/>
          </p:cNvSpPr>
          <p:nvPr>
            <p:ph type="subTitle" idx="1"/>
          </p:nvPr>
        </p:nvSpPr>
        <p:spPr/>
        <p:txBody>
          <a:bodyPr/>
          <a:lstStyle/>
          <a:p>
            <a:r>
              <a:rPr lang="fr-FR" dirty="0"/>
              <a:t>Actualisation des connaissances des pharmaciens sur les antibiotiques et leur bon usage</a:t>
            </a:r>
          </a:p>
        </p:txBody>
      </p:sp>
      <p:sp>
        <p:nvSpPr>
          <p:cNvPr id="3" name="Titre 2">
            <a:extLst>
              <a:ext uri="{FF2B5EF4-FFF2-40B4-BE49-F238E27FC236}">
                <a16:creationId xmlns:a16="http://schemas.microsoft.com/office/drawing/2014/main" id="{B32FB840-4E9F-1444-42FB-7AB2F545D10C}"/>
              </a:ext>
            </a:extLst>
          </p:cNvPr>
          <p:cNvSpPr>
            <a:spLocks noGrp="1"/>
          </p:cNvSpPr>
          <p:nvPr>
            <p:ph type="title"/>
          </p:nvPr>
        </p:nvSpPr>
        <p:spPr/>
        <p:txBody>
          <a:bodyPr/>
          <a:lstStyle/>
          <a:p>
            <a:r>
              <a:rPr lang="fr-FR" dirty="0"/>
              <a:t>Défimédoc</a:t>
            </a:r>
          </a:p>
        </p:txBody>
      </p:sp>
      <p:grpSp>
        <p:nvGrpSpPr>
          <p:cNvPr id="2" name="Groupe 1">
            <a:extLst>
              <a:ext uri="{FF2B5EF4-FFF2-40B4-BE49-F238E27FC236}">
                <a16:creationId xmlns:a16="http://schemas.microsoft.com/office/drawing/2014/main" id="{B38ABBCE-37CF-BAD1-7BCE-9D88B4681A79}"/>
              </a:ext>
            </a:extLst>
          </p:cNvPr>
          <p:cNvGrpSpPr/>
          <p:nvPr/>
        </p:nvGrpSpPr>
        <p:grpSpPr>
          <a:xfrm>
            <a:off x="210818" y="3794188"/>
            <a:ext cx="845824" cy="845824"/>
            <a:chOff x="266699" y="1360168"/>
            <a:chExt cx="845824" cy="845824"/>
          </a:xfrm>
        </p:grpSpPr>
        <p:pic>
          <p:nvPicPr>
            <p:cNvPr id="5" name="Image 4">
              <a:extLst>
                <a:ext uri="{FF2B5EF4-FFF2-40B4-BE49-F238E27FC236}">
                  <a16:creationId xmlns:a16="http://schemas.microsoft.com/office/drawing/2014/main" id="{E98F213C-438F-EB1D-3316-A481DE205BEA}"/>
                </a:ext>
              </a:extLst>
            </p:cNvPr>
            <p:cNvPicPr>
              <a:picLocks noChangeAspect="1"/>
            </p:cNvPicPr>
            <p:nvPr/>
          </p:nvPicPr>
          <p:blipFill>
            <a:blip r:embed="rId2"/>
            <a:stretch>
              <a:fillRect/>
            </a:stretch>
          </p:blipFill>
          <p:spPr>
            <a:xfrm>
              <a:off x="266699" y="1360168"/>
              <a:ext cx="845824" cy="845824"/>
            </a:xfrm>
            <a:prstGeom prst="rect">
              <a:avLst/>
            </a:prstGeom>
          </p:spPr>
        </p:pic>
        <p:sp>
          <p:nvSpPr>
            <p:cNvPr id="6" name="ZoneTexte 5">
              <a:extLst>
                <a:ext uri="{FF2B5EF4-FFF2-40B4-BE49-F238E27FC236}">
                  <a16:creationId xmlns:a16="http://schemas.microsoft.com/office/drawing/2014/main" id="{A13C6811-49FE-0E84-8CC6-505996C35807}"/>
                </a:ext>
              </a:extLst>
            </p:cNvPr>
            <p:cNvSpPr txBox="1"/>
            <p:nvPr/>
          </p:nvSpPr>
          <p:spPr>
            <a:xfrm>
              <a:off x="320040" y="1494461"/>
              <a:ext cx="739141" cy="523220"/>
            </a:xfrm>
            <a:prstGeom prst="rect">
              <a:avLst/>
            </a:prstGeom>
            <a:noFill/>
          </p:spPr>
          <p:txBody>
            <a:bodyPr wrap="square" rtlCol="0">
              <a:spAutoFit/>
            </a:bodyPr>
            <a:lstStyle/>
            <a:p>
              <a:pPr algn="ctr"/>
              <a:r>
                <a:rPr lang="fr-FR" sz="2800" b="1" dirty="0"/>
                <a:t>2</a:t>
              </a:r>
            </a:p>
          </p:txBody>
        </p:sp>
      </p:grpSp>
    </p:spTree>
    <p:extLst>
      <p:ext uri="{BB962C8B-B14F-4D97-AF65-F5344CB8AC3E}">
        <p14:creationId xmlns:p14="http://schemas.microsoft.com/office/powerpoint/2010/main" val="421721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7C827B1C-D968-9963-0FB4-DA17B1DA22D7}"/>
              </a:ext>
            </a:extLst>
          </p:cNvPr>
          <p:cNvSpPr>
            <a:spLocks noGrp="1"/>
          </p:cNvSpPr>
          <p:nvPr>
            <p:ph idx="1"/>
          </p:nvPr>
        </p:nvSpPr>
        <p:spPr/>
        <p:txBody>
          <a:bodyPr/>
          <a:lstStyle/>
          <a:p>
            <a:r>
              <a:rPr lang="fr-FR" dirty="0"/>
              <a:t>Le(s) problème(s) identifiés par les auteurs de la solution :</a:t>
            </a:r>
          </a:p>
          <a:p>
            <a:pPr lvl="1"/>
            <a:r>
              <a:rPr lang="fr-FR" dirty="0"/>
              <a:t>Concilier l’actualisation des connaissances sur les médicaments (dont les antibiotiques) et les plages de disponibilités du pharmacien à l’officine</a:t>
            </a:r>
          </a:p>
          <a:p>
            <a:pPr lvl="1"/>
            <a:r>
              <a:rPr lang="fr-FR" dirty="0"/>
              <a:t>Améliorer l’interaction avec les pharmaciens, jusqu’à avoir un retour terrain sur les problématiques de bon usage</a:t>
            </a:r>
          </a:p>
          <a:p>
            <a:pPr lvl="1"/>
            <a:endParaRPr lang="fr-FR" dirty="0"/>
          </a:p>
          <a:p>
            <a:r>
              <a:rPr lang="fr-FR" dirty="0"/>
              <a:t>Pour y répondre, Défimédoc a été créé en 2019 à Paris</a:t>
            </a:r>
          </a:p>
        </p:txBody>
      </p:sp>
      <p:sp>
        <p:nvSpPr>
          <p:cNvPr id="4" name="Titre 3">
            <a:extLst>
              <a:ext uri="{FF2B5EF4-FFF2-40B4-BE49-F238E27FC236}">
                <a16:creationId xmlns:a16="http://schemas.microsoft.com/office/drawing/2014/main" id="{AF37D21F-6DE4-796A-FE41-3EF38B05F883}"/>
              </a:ext>
            </a:extLst>
          </p:cNvPr>
          <p:cNvSpPr>
            <a:spLocks noGrp="1"/>
          </p:cNvSpPr>
          <p:nvPr>
            <p:ph type="title"/>
          </p:nvPr>
        </p:nvSpPr>
        <p:spPr/>
        <p:txBody>
          <a:bodyPr/>
          <a:lstStyle/>
          <a:p>
            <a:r>
              <a:rPr lang="fr-FR" dirty="0"/>
              <a:t>Les origines de cette solution</a:t>
            </a:r>
          </a:p>
        </p:txBody>
      </p:sp>
      <p:pic>
        <p:nvPicPr>
          <p:cNvPr id="7" name="Image 6">
            <a:extLst>
              <a:ext uri="{FF2B5EF4-FFF2-40B4-BE49-F238E27FC236}">
                <a16:creationId xmlns:a16="http://schemas.microsoft.com/office/drawing/2014/main" id="{2C977F88-F7EB-ADF2-CA62-BC5E1E866264}"/>
              </a:ext>
            </a:extLst>
          </p:cNvPr>
          <p:cNvPicPr>
            <a:picLocks noChangeAspect="1"/>
          </p:cNvPicPr>
          <p:nvPr/>
        </p:nvPicPr>
        <p:blipFill>
          <a:blip r:embed="rId2"/>
          <a:stretch>
            <a:fillRect/>
          </a:stretch>
        </p:blipFill>
        <p:spPr>
          <a:xfrm>
            <a:off x="4399461" y="4455592"/>
            <a:ext cx="3393078" cy="779347"/>
          </a:xfrm>
          <a:prstGeom prst="rect">
            <a:avLst/>
          </a:prstGeom>
        </p:spPr>
      </p:pic>
    </p:spTree>
    <p:extLst>
      <p:ext uri="{BB962C8B-B14F-4D97-AF65-F5344CB8AC3E}">
        <p14:creationId xmlns:p14="http://schemas.microsoft.com/office/powerpoint/2010/main" val="2149791660"/>
      </p:ext>
    </p:extLst>
  </p:cSld>
  <p:clrMapOvr>
    <a:masterClrMapping/>
  </p:clrMapOvr>
</p:sld>
</file>

<file path=ppt/theme/theme1.xml><?xml version="1.0" encoding="utf-8"?>
<a:theme xmlns:a="http://schemas.openxmlformats.org/drawingml/2006/main" name="Conception personnalisée">
  <a:themeElements>
    <a:clrScheme name="NèreS">
      <a:dk1>
        <a:srgbClr val="07554F"/>
      </a:dk1>
      <a:lt1>
        <a:srgbClr val="FEFFFF"/>
      </a:lt1>
      <a:dk2>
        <a:srgbClr val="10833A"/>
      </a:dk2>
      <a:lt2>
        <a:srgbClr val="7EB40B"/>
      </a:lt2>
      <a:accent1>
        <a:srgbClr val="07554F"/>
      </a:accent1>
      <a:accent2>
        <a:srgbClr val="A4C601"/>
      </a:accent2>
      <a:accent3>
        <a:srgbClr val="E2F1DF"/>
      </a:accent3>
      <a:accent4>
        <a:srgbClr val="FFC000"/>
      </a:accent4>
      <a:accent5>
        <a:srgbClr val="43931E"/>
      </a:accent5>
      <a:accent6>
        <a:srgbClr val="70AD47"/>
      </a:accent6>
      <a:hlink>
        <a:srgbClr val="07554F"/>
      </a:hlink>
      <a:folHlink>
        <a:srgbClr val="FEFB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 Digital 2210903.potx" id="{E4D0504E-3763-443E-84C0-33C0112C43B3}" vid="{40CB540F-A73A-4BE7-A365-12F346E957A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 Digital 2210903</Template>
  <TotalTime>362</TotalTime>
  <Words>1045</Words>
  <Application>Microsoft Office PowerPoint</Application>
  <PresentationFormat>Grand écran</PresentationFormat>
  <Paragraphs>97</Paragraphs>
  <Slides>19</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Verdana</vt:lpstr>
      <vt:lpstr>Conception personnalisée</vt:lpstr>
      <vt:lpstr>Des solutions portées par l’ABUM pour faciliter le rôle des pharmaciens</vt:lpstr>
      <vt:lpstr>L’ABUM accompagne les innovateurs</vt:lpstr>
      <vt:lpstr>Des innovations qui ciblent plusieurs composantes du bon usage des antibiotiques</vt:lpstr>
      <vt:lpstr>L’Antibio’Kit</vt:lpstr>
      <vt:lpstr>Les origines de cette solution</vt:lpstr>
      <vt:lpstr>La solution</vt:lpstr>
      <vt:lpstr>En pratique</vt:lpstr>
      <vt:lpstr>Défimédoc</vt:lpstr>
      <vt:lpstr>Les origines de cette solution</vt:lpstr>
      <vt:lpstr>La solution</vt:lpstr>
      <vt:lpstr>En pratique</vt:lpstr>
      <vt:lpstr>Parcours de Soins Officinal</vt:lpstr>
      <vt:lpstr>Le Parcours de Soins Officinal (PSO)</vt:lpstr>
      <vt:lpstr>Care animations</vt:lpstr>
      <vt:lpstr>Les origines de cette solution</vt:lpstr>
      <vt:lpstr>La solution</vt:lpstr>
      <vt:lpstr>En pratique</vt:lpstr>
      <vt:lpstr>En pratique</vt:lpstr>
      <vt:lpstr>Et vous de quelle innovation rêveriez-vous pour vous aider à améliorer le bon usage des antibiotiques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Ibuprofène</dc:title>
  <dc:creator>luc.besancon@neres.fr</dc:creator>
  <cp:lastModifiedBy>Luc Besançon</cp:lastModifiedBy>
  <cp:revision>49</cp:revision>
  <dcterms:created xsi:type="dcterms:W3CDTF">2021-09-03T08:26:37Z</dcterms:created>
  <dcterms:modified xsi:type="dcterms:W3CDTF">2023-03-11T08:35:27Z</dcterms:modified>
</cp:coreProperties>
</file>